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3" r:id="rId5"/>
    <p:sldId id="264" r:id="rId6"/>
    <p:sldId id="269" r:id="rId7"/>
    <p:sldId id="271" r:id="rId8"/>
    <p:sldId id="272" r:id="rId9"/>
    <p:sldId id="268" r:id="rId10"/>
    <p:sldId id="273" r:id="rId11"/>
    <p:sldId id="274" r:id="rId12"/>
    <p:sldId id="275" r:id="rId13"/>
    <p:sldId id="276" r:id="rId14"/>
    <p:sldId id="267" r:id="rId15"/>
    <p:sldId id="270" r:id="rId16"/>
    <p:sldId id="277" r:id="rId17"/>
    <p:sldId id="278" r:id="rId18"/>
    <p:sldId id="265" r:id="rId19"/>
    <p:sldId id="257" r:id="rId20"/>
    <p:sldId id="258" r:id="rId21"/>
    <p:sldId id="259" r:id="rId2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8962CC-67B7-45F2-8235-975CDBCB27FB}" type="datetimeFigureOut">
              <a:rPr lang="th-TH"/>
              <a:pPr>
                <a:defRPr/>
              </a:pPr>
              <a:t>10/06/56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4C4CC9-DD39-46AB-9592-664BC7C28F6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6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8B86573-1EDA-4283-9DA3-378F2D93DBE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684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8D226-153E-4FFC-BEA1-5F042F6A90B8}" type="slidenum">
              <a:rPr lang="en-US" smtClean="0"/>
              <a:pPr/>
              <a:t>3</a:t>
            </a:fld>
            <a:endParaRPr lang="th-TH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21874-FD01-434B-AD41-BE8FDA8DC5E3}" type="slidenum">
              <a:rPr lang="en-US" smtClean="0"/>
              <a:pPr/>
              <a:t>4</a:t>
            </a:fld>
            <a:endParaRPr lang="th-TH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216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216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783A372-6C71-4075-B38C-44821BD045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C5826-7DA4-446A-8C1B-EC10FEDBA0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436C-94B8-4627-95F0-7A3ECE4ACD0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7C5C-4CF7-4218-85E9-5D0B29D3CCC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255E-87EC-4115-9619-4C967553AA7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69F20-BF1F-4BCC-9B3A-83348BDE5F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4373B-FB27-4D10-9386-A059E7BF7B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C5666-D53D-4028-881F-A63897AEE3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059FD-293B-4C25-9257-CF97F1CA5E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BBDC2-5DCE-43F2-8A58-20BEFF2E2B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A3BF-7F8E-41E3-8C3D-4BA16834AE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04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04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4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5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06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206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206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6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6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E8326FCF-BB8F-4C06-A2CF-B15D97D98BC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206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cezpro.com/g00m.cfm" TargetMode="External"/><Relationship Id="rId7" Type="http://schemas.openxmlformats.org/officeDocument/2006/relationships/hyperlink" Target="http://www.cncezpro.com/g54m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cezpro.com/g03m.cfm" TargetMode="External"/><Relationship Id="rId5" Type="http://schemas.openxmlformats.org/officeDocument/2006/relationships/hyperlink" Target="http://www.cncezpro.com/g02m.cfm" TargetMode="External"/><Relationship Id="rId4" Type="http://schemas.openxmlformats.org/officeDocument/2006/relationships/hyperlink" Target="http://www.cncezpro.com/g01m.cf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CNC milling machine</a:t>
            </a:r>
            <a:endParaRPr lang="th-TH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mtClean="0"/>
              <a:t>NC code &amp; simulator</a:t>
            </a: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A7F04-ED92-4096-B358-08F7B544DD4C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Determine the length for I and J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68413"/>
            <a:ext cx="6680200" cy="54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3CDD6E-9951-4D07-BEFC-217FBF51A4DE}" type="slidenum">
              <a:rPr lang="en-US" smtClean="0"/>
              <a:pPr/>
              <a:t>10</a:t>
            </a:fld>
            <a:endParaRPr lang="th-TH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0525" y="2187575"/>
            <a:ext cx="8362950" cy="3324225"/>
          </a:xfrm>
          <a:noFill/>
        </p:spPr>
      </p:pic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166D9-ECAD-46C5-927F-965AC1A8C918}" type="slidenum">
              <a:rPr lang="en-US" smtClean="0"/>
              <a:pPr/>
              <a:t>11</a:t>
            </a:fld>
            <a:endParaRPr lang="th-TH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Exercise G02/G03</a:t>
            </a:r>
            <a:endParaRPr lang="th-TH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4188" y="1600200"/>
            <a:ext cx="8175625" cy="4498975"/>
          </a:xfrm>
          <a:noFill/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3A2B4-F191-4841-B12D-EE537E2B497A}" type="slidenum">
              <a:rPr lang="en-US" smtClean="0"/>
              <a:pPr/>
              <a:t>12</a:t>
            </a:fld>
            <a:endParaRPr lang="th-TH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5325" y="1600200"/>
            <a:ext cx="7753350" cy="4498975"/>
          </a:xfrm>
          <a:noFill/>
        </p:spPr>
      </p:pic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14F12-F687-4D85-8C20-3A7F201B7604}" type="slidenum">
              <a:rPr lang="en-US" smtClean="0"/>
              <a:pPr/>
              <a:t>13</a:t>
            </a:fld>
            <a:endParaRPr lang="th-TH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Cutter radius path compensation G41/G42</a:t>
            </a:r>
            <a:endParaRPr lang="th-TH" sz="3600" dirty="0"/>
          </a:p>
        </p:txBody>
      </p:sp>
      <p:pic>
        <p:nvPicPr>
          <p:cNvPr id="1638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016000"/>
            <a:ext cx="6986588" cy="5842000"/>
          </a:xfrm>
          <a:noFill/>
        </p:spPr>
      </p:pic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53A62E-C110-485B-B42C-6B88DDB065F4}" type="slidenum">
              <a:rPr lang="en-US" smtClean="0"/>
              <a:pPr/>
              <a:t>14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Technological fundamental of Milling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2060575"/>
            <a:ext cx="8540750" cy="403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Cutting rate/cutting speed</a:t>
            </a:r>
          </a:p>
          <a:p>
            <a:pPr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Feed per tooth/ Feed rate</a:t>
            </a:r>
            <a:endParaRPr lang="th-TH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852738"/>
            <a:ext cx="1771650" cy="67627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th-TH" sz="2800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741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pic>
        <p:nvPicPr>
          <p:cNvPr id="28686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4508500"/>
            <a:ext cx="1790700" cy="4191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</p:pic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th-TH" sz="2800"/>
          </a:p>
        </p:txBody>
      </p:sp>
      <p:sp>
        <p:nvSpPr>
          <p:cNvPr id="17420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08F2C-A0AA-4FCA-B48E-C6EC5305BEB6}" type="slidenum">
              <a:rPr lang="en-US" smtClean="0"/>
              <a:pPr/>
              <a:t>15</a:t>
            </a:fld>
            <a:endParaRPr lang="th-TH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Programming Example</a:t>
            </a:r>
            <a:endParaRPr lang="th-TH" dirty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196975"/>
            <a:ext cx="7056438" cy="4819650"/>
          </a:xfrm>
          <a:noFill/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79388" y="6165850"/>
            <a:ext cx="8856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/>
              <a:t>ให้หาพิกัดในแบบงาน คำนวณความเร็วรอบในการตัด และเขียนเอ็นซีโปรแกรมที่มีการชดเชยมีดด้านซ้าย  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1A4FB-D45A-4C64-9051-5E4B77D5225F}" type="slidenum">
              <a:rPr lang="en-US" smtClean="0"/>
              <a:pPr/>
              <a:t>16</a:t>
            </a:fld>
            <a:endParaRPr lang="th-TH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3549650" cy="67945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Program structure</a:t>
            </a:r>
            <a:endParaRPr lang="th-TH" sz="3200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125538"/>
            <a:ext cx="8355012" cy="5086350"/>
          </a:xfrm>
          <a:noFill/>
        </p:spPr>
      </p:pic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D461D-84BB-4547-AB6B-607A444D7098}" type="slidenum">
              <a:rPr lang="en-US" smtClean="0"/>
              <a:pPr/>
              <a:t>17</a:t>
            </a:fld>
            <a:endParaRPr lang="th-TH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NC codes for CNC milling machine</a:t>
            </a:r>
            <a:r>
              <a:rPr lang="th-TH" sz="4000" smtClean="0"/>
              <a:t/>
            </a:r>
            <a:br>
              <a:rPr lang="th-TH" sz="4000" smtClean="0"/>
            </a:br>
            <a:r>
              <a:rPr lang="en-US" sz="3600" smtClean="0">
                <a:solidFill>
                  <a:schemeClr val="tx1"/>
                </a:solidFill>
              </a:rPr>
              <a:t>Controller: Fanuc</a:t>
            </a:r>
            <a:r>
              <a:rPr lang="th-TH" sz="3600" smtClean="0">
                <a:solidFill>
                  <a:schemeClr val="tx1"/>
                </a:solidFill>
              </a:rPr>
              <a:t> (หัวโปรแกรม</a:t>
            </a:r>
            <a:r>
              <a:rPr lang="en-US" sz="3600" smtClean="0">
                <a:solidFill>
                  <a:schemeClr val="tx1"/>
                </a:solidFill>
              </a:rPr>
              <a:t>)</a:t>
            </a:r>
            <a:r>
              <a:rPr lang="en-US" sz="4000" smtClean="0"/>
              <a:t> </a:t>
            </a:r>
            <a:endParaRPr lang="th-TH" sz="4000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03350" y="1600200"/>
            <a:ext cx="743902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%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O _ _ _ _		</a:t>
            </a:r>
            <a:endParaRPr lang="th-TH" sz="280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G17 G21 G40 G49 G80 G90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G91 G28 Z0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G91 G28 X0 Y0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M6 T01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M3 S2500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G90 G54 G0 X0 Y0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smtClean="0"/>
              <a:t>G90 G43 H01 G0 Z10. M8</a:t>
            </a:r>
            <a:endParaRPr lang="th-TH" sz="2800" smtClean="0"/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3851275" y="3068638"/>
            <a:ext cx="144463" cy="647700"/>
          </a:xfrm>
          <a:prstGeom prst="rightBrace">
            <a:avLst>
              <a:gd name="adj1" fmla="val 37363"/>
              <a:gd name="adj2" fmla="val 50000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067175" y="3068638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กลับ </a:t>
            </a:r>
            <a:r>
              <a:rPr lang="en-US" sz="2800" b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Home position</a:t>
            </a:r>
            <a:endParaRPr lang="th-TH" sz="2800" b="1">
              <a:solidFill>
                <a:schemeClr val="folHlink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C29B-B946-4CDB-9628-DCA1E7ADE9BC}" type="slidenum">
              <a:rPr lang="en-US" smtClean="0"/>
              <a:pPr/>
              <a:t>18</a:t>
            </a:fld>
            <a:endParaRPr lang="th-TH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NC codes for CNC milling machine</a:t>
            </a:r>
            <a:endParaRPr lang="th-TH" sz="4000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42988" y="1268413"/>
            <a:ext cx="7799387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O_ _ _ _			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G17 G21 G40 G49 G80 G90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G91 G28 Z0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G91 G28 X0 Y0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M06 T01		   	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M03 S1000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G90 G54 G0 X0 Y0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G90 G43 D01 G0 Z20.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Z5.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G1 Z-1. F50</a:t>
            </a:r>
            <a:endParaRPr lang="th-TH" sz="2800" dirty="0" smtClean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214938" y="3071813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BAck</a:t>
            </a:r>
            <a:r>
              <a:rPr lang="th-TH" sz="2800" b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Home position</a:t>
            </a:r>
            <a:endParaRPr lang="th-TH" sz="2800" b="1">
              <a:solidFill>
                <a:schemeClr val="folHlink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1509" name="AutoShape 6"/>
          <p:cNvSpPr>
            <a:spLocks/>
          </p:cNvSpPr>
          <p:nvPr/>
        </p:nvSpPr>
        <p:spPr bwMode="auto">
          <a:xfrm>
            <a:off x="4857750" y="3000375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222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>
              <a:solidFill>
                <a:schemeClr val="folHlink"/>
              </a:solidFill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37641-4016-4DF1-BE57-3530F68062A9}" type="slidenum">
              <a:rPr lang="en-US" smtClean="0"/>
              <a:pPr/>
              <a:t>19</a:t>
            </a:fld>
            <a:endParaRPr lang="th-TH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  <a:endParaRPr lang="th-TH" smtClean="0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31913" y="1600200"/>
            <a:ext cx="7510462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NC programming</a:t>
            </a:r>
          </a:p>
          <a:p>
            <a:pPr eaLnBrk="1" hangingPunct="1">
              <a:defRPr/>
            </a:pPr>
            <a:r>
              <a:rPr lang="en-US" smtClean="0"/>
              <a:t>Basic G codes</a:t>
            </a:r>
          </a:p>
          <a:p>
            <a:pPr eaLnBrk="1" hangingPunct="1">
              <a:defRPr/>
            </a:pPr>
            <a:r>
              <a:rPr lang="en-US" smtClean="0"/>
              <a:t>Basic M codes </a:t>
            </a:r>
          </a:p>
          <a:p>
            <a:pPr eaLnBrk="1" hangingPunct="1">
              <a:defRPr/>
            </a:pPr>
            <a:r>
              <a:rPr lang="en-US" smtClean="0"/>
              <a:t>NC codes for CNC milling machine</a:t>
            </a:r>
          </a:p>
          <a:p>
            <a:pPr eaLnBrk="1" hangingPunct="1">
              <a:defRPr/>
            </a:pPr>
            <a:r>
              <a:rPr lang="en-US" smtClean="0"/>
              <a:t>Exercises &amp; simulation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th-TH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ED289D-CBB6-4BD4-B3D8-116EDCFCA855}" type="slidenum">
              <a:rPr lang="en-US" smtClean="0"/>
              <a:pPr/>
              <a:t>2</a:t>
            </a:fld>
            <a:endParaRPr lang="th-TH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NC codes</a:t>
            </a:r>
            <a:endParaRPr lang="th-TH" smtClean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03350" y="1600200"/>
            <a:ext cx="743902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การจบโปรแกรม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/>
              <a:t>  Z2.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/>
              <a:t>  G91 G28 Z0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/>
              <a:t>  G91 G28 X0 Y0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/>
              <a:t>   M30</a:t>
            </a:r>
            <a:r>
              <a:rPr lang="th-TH" dirty="0" smtClean="0"/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   </a:t>
            </a:r>
            <a:r>
              <a:rPr lang="en-US" dirty="0" smtClean="0"/>
              <a:t>%</a:t>
            </a:r>
            <a:endParaRPr lang="th-TH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E7067-36A8-4461-9D8F-43B7CBE0A847}" type="slidenum">
              <a:rPr lang="en-US" smtClean="0"/>
              <a:pPr/>
              <a:t>20</a:t>
            </a:fld>
            <a:endParaRPr lang="th-TH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969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Practice 1</a:t>
            </a:r>
            <a:endParaRPr lang="th-TH" smtClean="0"/>
          </a:p>
        </p:txBody>
      </p:sp>
      <p:sp>
        <p:nvSpPr>
          <p:cNvPr id="24582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6084888" y="1600200"/>
            <a:ext cx="3059112" cy="38449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</a:rPr>
              <a:t>Material: Aluminum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</a:rPr>
              <a:t>Tool: </a:t>
            </a:r>
            <a:r>
              <a:rPr lang="en-US" sz="2000" dirty="0" err="1" smtClean="0">
                <a:effectLst/>
              </a:rPr>
              <a:t>Endmill</a:t>
            </a:r>
            <a:r>
              <a:rPr lang="en-US" sz="2000" dirty="0" smtClean="0">
                <a:effectLst/>
              </a:rPr>
              <a:t> 10 Dia.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</a:rPr>
              <a:t>Depth of cut = 2 mm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</a:rPr>
              <a:t>Spindle speed = 500 rpm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</a:rPr>
              <a:t>Feed rate = 100 mm/min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sz="2000" dirty="0" smtClean="0">
              <a:effectLst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th-TH" sz="2800" dirty="0" smtClean="0">
                <a:solidFill>
                  <a:srgbClr val="FFC000"/>
                </a:solidFill>
                <a:effectLst/>
              </a:rPr>
              <a:t>จงเขียน โปรแกรมการกัดงานที่มีระบบควบคุม </a:t>
            </a:r>
            <a:r>
              <a:rPr lang="en-US" sz="2000" dirty="0" smtClean="0">
                <a:solidFill>
                  <a:srgbClr val="FFC000"/>
                </a:solidFill>
                <a:effectLst/>
              </a:rPr>
              <a:t>Fanuc</a:t>
            </a:r>
            <a:endParaRPr lang="th-TH" sz="2000" dirty="0" smtClean="0">
              <a:solidFill>
                <a:srgbClr val="FFC000"/>
              </a:solidFill>
              <a:effectLst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th-TH" sz="2000" dirty="0" smtClean="0"/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96975"/>
            <a:ext cx="5472112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395B15-9DFD-4088-A115-0CC981772272}" type="slidenum">
              <a:rPr lang="en-US" smtClean="0"/>
              <a:pPr/>
              <a:t>21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4. Basic NC programming</a:t>
            </a:r>
            <a:endParaRPr lang="en-US" smtClean="0">
              <a:cs typeface="Tahoma" pitchFamily="34" charset="0"/>
            </a:endParaRP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2781300"/>
            <a:ext cx="8229600" cy="36941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mtClean="0"/>
              <a:t> N10       G 01                Z-2.             F1.5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mtClean="0"/>
              <a:t>                   Code             Value          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mtClean="0"/>
              <a:t>           Address        Address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2700338" y="3429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195513" y="328453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5219700" y="3429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4716463" y="33575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27088" y="1484313"/>
            <a:ext cx="7489825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  <a:cs typeface="Arial" pitchFamily="34" charset="0"/>
              </a:rPr>
              <a:t>WORD</a:t>
            </a:r>
            <a:r>
              <a:rPr lang="en-US" sz="3600">
                <a:latin typeface="Arial" pitchFamily="34" charset="0"/>
                <a:cs typeface="Arial" pitchFamily="34" charset="0"/>
                <a:sym typeface="Wingdings" pitchFamily="2" charset="2"/>
              </a:rPr>
              <a:t>BLOCKPROGRAM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7904D-C34E-43B5-B445-9932948B74ED}" type="slidenum">
              <a:rPr lang="en-US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G-codes</a:t>
            </a:r>
            <a:endParaRPr lang="th-TH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9339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2000" dirty="0" smtClean="0"/>
              <a:t>  </a:t>
            </a:r>
            <a:r>
              <a:rPr lang="en-US" sz="2000" b="1" dirty="0" smtClean="0">
                <a:hlinkClick r:id="rId3"/>
              </a:rPr>
              <a:t>G00</a:t>
            </a:r>
            <a:r>
              <a:rPr lang="en-US" sz="2000" b="1" dirty="0" smtClean="0"/>
              <a:t>Positioning in Rapid</a:t>
            </a:r>
            <a:endParaRPr lang="en-US" sz="2000" dirty="0" smtClean="0"/>
          </a:p>
          <a:p>
            <a:pPr>
              <a:defRPr/>
            </a:pPr>
            <a:r>
              <a:rPr lang="en-US" sz="2000" b="1" dirty="0" smtClean="0">
                <a:hlinkClick r:id="rId4"/>
              </a:rPr>
              <a:t>G01</a:t>
            </a:r>
            <a:r>
              <a:rPr lang="en-US" sz="2000" b="1" dirty="0" smtClean="0"/>
              <a:t>Linear Interpolation</a:t>
            </a:r>
            <a:endParaRPr lang="en-US" sz="2000" dirty="0" smtClean="0"/>
          </a:p>
          <a:p>
            <a:pPr>
              <a:defRPr/>
            </a:pPr>
            <a:r>
              <a:rPr lang="en-US" sz="2000" b="1" dirty="0" smtClean="0">
                <a:hlinkClick r:id="rId5"/>
              </a:rPr>
              <a:t>G02</a:t>
            </a:r>
            <a:r>
              <a:rPr lang="en-US" sz="2000" b="1" dirty="0" smtClean="0"/>
              <a:t>Circular Interpolation (CW)</a:t>
            </a:r>
            <a:endParaRPr lang="en-US" sz="2000" dirty="0" smtClean="0"/>
          </a:p>
          <a:p>
            <a:pPr>
              <a:defRPr/>
            </a:pPr>
            <a:r>
              <a:rPr lang="en-US" sz="2000" b="1" dirty="0" smtClean="0">
                <a:hlinkClick r:id="rId6"/>
              </a:rPr>
              <a:t>G03</a:t>
            </a:r>
            <a:r>
              <a:rPr lang="en-US" sz="2000" b="1" dirty="0" smtClean="0"/>
              <a:t>Circular Interpolation (CCW)</a:t>
            </a:r>
            <a:endParaRPr lang="th-TH" sz="2000" b="1" dirty="0" smtClean="0"/>
          </a:p>
          <a:p>
            <a:pPr>
              <a:defRPr/>
            </a:pPr>
            <a:endParaRPr lang="th-TH" sz="2000" b="1" dirty="0" smtClean="0"/>
          </a:p>
          <a:p>
            <a:pPr>
              <a:defRPr/>
            </a:pPr>
            <a:r>
              <a:rPr lang="en-US" sz="2000" b="1" dirty="0" smtClean="0">
                <a:hlinkClick r:id="rId7"/>
              </a:rPr>
              <a:t>G54</a:t>
            </a:r>
            <a:r>
              <a:rPr lang="en-US" sz="2000" b="1" dirty="0" smtClean="0"/>
              <a:t>Workpiece Coordinate System</a:t>
            </a:r>
            <a:endParaRPr lang="en-US" sz="2000" dirty="0" smtClean="0"/>
          </a:p>
          <a:p>
            <a:pPr>
              <a:defRPr/>
            </a:pPr>
            <a:r>
              <a:rPr lang="en-US" sz="2000" b="1" dirty="0" smtClean="0"/>
              <a:t>G55Workpiece Coordinate System 2</a:t>
            </a:r>
            <a:endParaRPr lang="en-US" sz="2000" dirty="0" smtClean="0"/>
          </a:p>
          <a:p>
            <a:pPr>
              <a:defRPr/>
            </a:pPr>
            <a:r>
              <a:rPr lang="en-US" sz="2000" b="1" dirty="0" smtClean="0"/>
              <a:t>G56Workpiece Coordinate System 3</a:t>
            </a:r>
            <a:endParaRPr 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4B670-AD54-4E84-830B-429CE35AC5C0}" type="slidenum">
              <a:rPr lang="en-US" smtClean="0"/>
              <a:pPr/>
              <a:t>4</a:t>
            </a:fld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31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Basic M codes</a:t>
            </a:r>
            <a:endParaRPr lang="th-TH" sz="400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16013" y="1125538"/>
            <a:ext cx="58324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M30 –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Finish </a:t>
            </a:r>
            <a:r>
              <a:rPr lang="en-US" sz="2800" b="1" u="sng" dirty="0" err="1">
                <a:latin typeface="Browallia New" pitchFamily="34" charset="-34"/>
                <a:cs typeface="Browallia New" pitchFamily="34" charset="-34"/>
              </a:rPr>
              <a:t>Programn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M03 –</a:t>
            </a:r>
            <a:r>
              <a:rPr lang="th-TH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spindle </a:t>
            </a:r>
            <a:r>
              <a:rPr lang="en-US" sz="2800" b="1" dirty="0" err="1">
                <a:latin typeface="Browallia New" pitchFamily="34" charset="-34"/>
                <a:cs typeface="Browallia New" pitchFamily="34" charset="-34"/>
              </a:rPr>
              <a:t>cw</a:t>
            </a:r>
            <a:endParaRPr lang="en-US" sz="2800" b="1" dirty="0">
              <a:latin typeface="Browallia New" pitchFamily="34" charset="-34"/>
              <a:cs typeface="Browallia New" pitchFamily="34" charset="-34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M04 -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spindle </a:t>
            </a:r>
            <a:r>
              <a:rPr lang="en-US" sz="2800" b="1" dirty="0" err="1">
                <a:latin typeface="Browallia New" pitchFamily="34" charset="-34"/>
                <a:cs typeface="Browallia New" pitchFamily="34" charset="-34"/>
              </a:rPr>
              <a:t>ccw</a:t>
            </a:r>
            <a:endParaRPr lang="en-US" sz="2800" b="1" dirty="0">
              <a:latin typeface="Browallia New" pitchFamily="34" charset="-34"/>
              <a:cs typeface="Browallia New" pitchFamily="34" charset="-34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M05 –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STOP</a:t>
            </a:r>
            <a:r>
              <a:rPr lang="th-TH" sz="2800" b="1" u="sng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spindle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M06 –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Change Tool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endParaRPr lang="en-US" sz="2800" b="1" u="sng" dirty="0">
              <a:latin typeface="Browallia New" pitchFamily="34" charset="-34"/>
              <a:cs typeface="Browallia New" pitchFamily="34" charset="-34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M08 –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open</a:t>
            </a:r>
            <a:r>
              <a:rPr lang="th-TH" sz="28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coolant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M09  -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Close</a:t>
            </a:r>
            <a:r>
              <a:rPr lang="th-TH" sz="2800" b="1" u="sng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b="1" u="sng" dirty="0">
                <a:latin typeface="Browallia New" pitchFamily="34" charset="-34"/>
                <a:cs typeface="Browallia New" pitchFamily="34" charset="-34"/>
              </a:rPr>
              <a:t>coolant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24010-D676-4A52-AC76-760ADF662783}" type="slidenum">
              <a:rPr lang="en-US" smtClean="0"/>
              <a:pPr/>
              <a:t>5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G01 and G90/G91</a:t>
            </a:r>
            <a:endParaRPr lang="th-TH" dirty="0"/>
          </a:p>
        </p:txBody>
      </p:sp>
      <p:pic>
        <p:nvPicPr>
          <p:cNvPr id="819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5000" y="1600200"/>
            <a:ext cx="7874000" cy="4498975"/>
          </a:xfrm>
          <a:noFill/>
        </p:spPr>
      </p:pic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35826-0AFD-487F-90C1-E6605F2F80C7}" type="slidenum">
              <a:rPr lang="en-US" smtClean="0"/>
              <a:pPr/>
              <a:t>6</a:t>
            </a:fld>
            <a:endParaRPr lang="th-TH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14450" y="1600200"/>
            <a:ext cx="6515100" cy="4498975"/>
          </a:xfrm>
          <a:noFill/>
        </p:spPr>
      </p:pic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97FC0-1ECB-4899-BAA5-EB34C162A6EE}" type="slidenum">
              <a:rPr lang="en-US" smtClean="0"/>
              <a:pPr/>
              <a:t>7</a:t>
            </a:fld>
            <a:endParaRPr lang="th-TH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Exercise G01/G90/G91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44675"/>
            <a:ext cx="7840662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60B28A-3097-4780-A649-48017C1058BA}" type="slidenum">
              <a:rPr lang="en-US" smtClean="0"/>
              <a:pPr/>
              <a:t>8</a:t>
            </a:fld>
            <a:endParaRPr lang="th-TH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G02/G03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95375"/>
            <a:ext cx="712787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77ACD-BD91-46CA-98A0-F17F26E38739}" type="slidenum">
              <a:rPr lang="en-US" smtClean="0"/>
              <a:pPr/>
              <a:t>9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212</TotalTime>
  <Words>281</Words>
  <Application>Microsoft Office PowerPoint</Application>
  <PresentationFormat>On-screen Show (4:3)</PresentationFormat>
  <Paragraphs>108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Compass</vt:lpstr>
      <vt:lpstr>CNC milling machine</vt:lpstr>
      <vt:lpstr>Outline</vt:lpstr>
      <vt:lpstr>4. Basic NC programming</vt:lpstr>
      <vt:lpstr>Basic G-codes</vt:lpstr>
      <vt:lpstr>Basic M codes</vt:lpstr>
      <vt:lpstr>G01 and G90/G91</vt:lpstr>
      <vt:lpstr>PowerPoint Presentation</vt:lpstr>
      <vt:lpstr>Exercise G01/G90/G91</vt:lpstr>
      <vt:lpstr>G02/G03</vt:lpstr>
      <vt:lpstr>Determine the length for I and J</vt:lpstr>
      <vt:lpstr>PowerPoint Presentation</vt:lpstr>
      <vt:lpstr>Exercise G02/G03</vt:lpstr>
      <vt:lpstr>PowerPoint Presentation</vt:lpstr>
      <vt:lpstr>Cutter radius path compensation G41/G42</vt:lpstr>
      <vt:lpstr>Technological fundamental of Milling</vt:lpstr>
      <vt:lpstr>Programming Example</vt:lpstr>
      <vt:lpstr>Program structure</vt:lpstr>
      <vt:lpstr>NC codes for CNC milling machine Controller: Fanuc (หัวโปรแกรม) </vt:lpstr>
      <vt:lpstr>NC codes for CNC milling machine</vt:lpstr>
      <vt:lpstr>NC codes</vt:lpstr>
      <vt:lpstr>Practice 1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milling machine</dc:title>
  <dc:creator>Onuma</dc:creator>
  <cp:lastModifiedBy>Apiwat Muttamara</cp:lastModifiedBy>
  <cp:revision>27</cp:revision>
  <dcterms:created xsi:type="dcterms:W3CDTF">2008-11-19T09:31:08Z</dcterms:created>
  <dcterms:modified xsi:type="dcterms:W3CDTF">2013-06-10T05:32:37Z</dcterms:modified>
</cp:coreProperties>
</file>