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6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0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7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4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3A048-E832-487F-89E0-37B1F619CA3A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90EE-10C8-4F22-B5E4-C7490A02A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30567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21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Analyze economic viability and judge necessity of jig – fixture for specific production by machining </a:t>
            </a:r>
          </a:p>
          <a:p>
            <a:r>
              <a:rPr lang="en-US" dirty="0" smtClean="0"/>
              <a:t>(ii) Plan for designing a fixture or jig </a:t>
            </a:r>
          </a:p>
          <a:p>
            <a:r>
              <a:rPr lang="en-US" dirty="0" smtClean="0"/>
              <a:t>(iii) Design fixture or jig (configuration and working) for specific jobs and their machining requirements.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3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Viability Analysis And Judging Necessity Of Jig – Fixture.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three possible modes of manufacturing a lot of a product by machining are :</a:t>
            </a:r>
          </a:p>
          <a:p>
            <a:r>
              <a:rPr lang="en-US" dirty="0" smtClean="0"/>
              <a:t>using ordinary machine and without jig or fixture </a:t>
            </a:r>
          </a:p>
          <a:p>
            <a:r>
              <a:rPr lang="en-US" dirty="0" smtClean="0"/>
              <a:t> using ordinary machine but with jig or fixture </a:t>
            </a:r>
          </a:p>
          <a:p>
            <a:r>
              <a:rPr lang="en-US" dirty="0" smtClean="0"/>
              <a:t> using automatic special purpose machine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Economical viability, considering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manufacturing, based on ο cost of the basic machine ο cost of the jig or fixture, if to be used ο volume of production (i.e. no. of pieces) ο material and </a:t>
            </a:r>
            <a:r>
              <a:rPr lang="en-US" dirty="0" err="1" smtClean="0"/>
              <a:t>labour</a:t>
            </a:r>
            <a:r>
              <a:rPr lang="en-US" dirty="0" smtClean="0"/>
              <a:t> 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6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specific case, for example,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 lot of 120 pieces have to be machined. The estimated cost components in three different modes are as follows</a:t>
            </a:r>
            <a:endParaRPr lang="en-US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830766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1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 quality possible, by all the modes, selection is made on the basis of total production cost </a:t>
            </a:r>
          </a:p>
          <a:p>
            <a:r>
              <a:rPr lang="en-US" dirty="0" smtClean="0"/>
              <a:t> with the given cost components a graph; total machining cost vs quantity of production, has been plotted as shown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Agenda</vt:lpstr>
      <vt:lpstr>Economic Viability Analysis And Judging Necessity Of Jig – Fixture. </vt:lpstr>
      <vt:lpstr>Economical viability, considering </vt:lpstr>
      <vt:lpstr>A specific case, for example, </vt:lpstr>
      <vt:lpstr>Assume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Apiwat Muttamara</dc:creator>
  <cp:lastModifiedBy>Apiwat Muttamara</cp:lastModifiedBy>
  <cp:revision>4</cp:revision>
  <dcterms:created xsi:type="dcterms:W3CDTF">2016-02-23T06:08:01Z</dcterms:created>
  <dcterms:modified xsi:type="dcterms:W3CDTF">2016-02-24T09:26:18Z</dcterms:modified>
</cp:coreProperties>
</file>