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4" r:id="rId5"/>
    <p:sldId id="263" r:id="rId6"/>
    <p:sldId id="265" r:id="rId7"/>
    <p:sldId id="268" r:id="rId8"/>
    <p:sldId id="266" r:id="rId9"/>
    <p:sldId id="270" r:id="rId10"/>
    <p:sldId id="273" r:id="rId11"/>
    <p:sldId id="271" r:id="rId12"/>
    <p:sldId id="272" r:id="rId13"/>
    <p:sldId id="269" r:id="rId14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3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3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7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9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9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4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4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3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8373F-B53F-4AF7-9AD1-6C24E2D35088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D8A67-C8A3-4540-9F84-375BAB1B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6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&amp; Die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Heat &amp; surface treatment</a:t>
            </a:r>
          </a:p>
          <a:p>
            <a:pPr lvl="8" algn="r">
              <a:buNone/>
            </a:pPr>
            <a:r>
              <a:rPr lang="en-US" dirty="0" smtClean="0"/>
              <a:t>Apiwat Muttamara</a:t>
            </a:r>
            <a:endParaRPr lang="en-US" dirty="0"/>
          </a:p>
        </p:txBody>
      </p:sp>
      <p:pic>
        <p:nvPicPr>
          <p:cNvPr id="12290" name="Picture 2" descr="http://kitdrills.com/pro%20pics/heat-treatmen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4552950" cy="2990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6525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76800"/>
            <a:ext cx="3810000" cy="792162"/>
          </a:xfrm>
        </p:spPr>
        <p:txBody>
          <a:bodyPr/>
          <a:lstStyle/>
          <a:p>
            <a:r>
              <a:rPr lang="en-US" dirty="0" err="1" smtClean="0"/>
              <a:t>Bainite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25602" name="Picture 2" descr="https://encrypted-tbn1.gstatic.com/images?q=tbn:ANd9GcRpEyxQn9maFatgPpfXOFiD4SnDOlB_51SpJCmeWyndGl2a3wEzt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3778578" cy="2819400"/>
          </a:xfrm>
          <a:prstGeom prst="rect">
            <a:avLst/>
          </a:prstGeom>
          <a:noFill/>
        </p:spPr>
      </p:pic>
      <p:pic>
        <p:nvPicPr>
          <p:cNvPr id="25604" name="Picture 4" descr="http://hsc.csu.edu.au/engineering_studies/application/civil/1-1/pearl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6300" y="1828801"/>
            <a:ext cx="4000000" cy="304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48200" y="5029200"/>
            <a:ext cx="38100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Pearite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94" y="1600200"/>
            <a:ext cx="7570787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22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4076968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81400"/>
            <a:ext cx="4495800" cy="29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371600"/>
            <a:ext cx="72469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295400" y="3810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Precipitate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9582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Surface hardening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Carburizing</a:t>
            </a:r>
          </a:p>
          <a:p>
            <a:pPr algn="l"/>
            <a:r>
              <a:rPr lang="en-US" dirty="0" err="1" smtClean="0"/>
              <a:t>Nitriding</a:t>
            </a:r>
            <a:endParaRPr lang="en-US" dirty="0" smtClean="0"/>
          </a:p>
          <a:p>
            <a:pPr algn="l"/>
            <a:r>
              <a:rPr lang="en-US" dirty="0" err="1" smtClean="0"/>
              <a:t>Boronizing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3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"/>
            <a:ext cx="6400800" cy="1752600"/>
          </a:xfrm>
        </p:spPr>
        <p:txBody>
          <a:bodyPr/>
          <a:lstStyle/>
          <a:p>
            <a:r>
              <a:rPr lang="en-US" dirty="0" smtClean="0"/>
              <a:t>Example of tools steel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9" y="1600200"/>
            <a:ext cx="839244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87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3233"/>
            <a:ext cx="7674829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6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932737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43719" y="53340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Refractory metal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7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53" y="1066800"/>
            <a:ext cx="8734947" cy="5080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02810" y="304801"/>
            <a:ext cx="7879189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Super alloy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2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9" y="1676400"/>
            <a:ext cx="8056563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8" y="5002331"/>
            <a:ext cx="798988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95110" y="228600"/>
            <a:ext cx="7879189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effects of the</a:t>
            </a:r>
            <a:endParaRPr lang="en-US" dirty="0"/>
          </a:p>
          <a:p>
            <a:r>
              <a:rPr lang="en-US" dirty="0"/>
              <a:t>principal alloying ingredients</a:t>
            </a:r>
          </a:p>
        </p:txBody>
      </p:sp>
    </p:spTree>
    <p:extLst>
      <p:ext uri="{BB962C8B-B14F-4D97-AF65-F5344CB8AC3E}">
        <p14:creationId xmlns:p14="http://schemas.microsoft.com/office/powerpoint/2010/main" val="287808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337" y="99823"/>
            <a:ext cx="7772400" cy="1470025"/>
          </a:xfrm>
        </p:spPr>
        <p:txBody>
          <a:bodyPr/>
          <a:lstStyle/>
          <a:p>
            <a:r>
              <a:rPr lang="en-US" dirty="0"/>
              <a:t>SURFACE HARDENING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437324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66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548003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127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TTT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151654" cy="501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79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Tool &amp; Die Materials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SURFACE HARDENING</vt:lpstr>
      <vt:lpstr>PowerPoint Presentation</vt:lpstr>
      <vt:lpstr>TTT curve</vt:lpstr>
      <vt:lpstr>Bainite</vt:lpstr>
      <vt:lpstr>Heat Treatment</vt:lpstr>
      <vt:lpstr>PowerPoint Presentation</vt:lpstr>
      <vt:lpstr>Surface hardening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ToshibaCom</dc:creator>
  <cp:lastModifiedBy>Apiwat Muttamara</cp:lastModifiedBy>
  <cp:revision>14</cp:revision>
  <dcterms:created xsi:type="dcterms:W3CDTF">2012-09-24T15:15:45Z</dcterms:created>
  <dcterms:modified xsi:type="dcterms:W3CDTF">2013-06-10T05:33:05Z</dcterms:modified>
</cp:coreProperties>
</file>