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257" r:id="rId2"/>
    <p:sldId id="258" r:id="rId3"/>
    <p:sldId id="259" r:id="rId4"/>
    <p:sldId id="260" r:id="rId5"/>
    <p:sldId id="319" r:id="rId6"/>
    <p:sldId id="320" r:id="rId7"/>
    <p:sldId id="283" r:id="rId8"/>
    <p:sldId id="280" r:id="rId9"/>
    <p:sldId id="335" r:id="rId10"/>
    <p:sldId id="285" r:id="rId11"/>
    <p:sldId id="311" r:id="rId12"/>
    <p:sldId id="261" r:id="rId13"/>
    <p:sldId id="282" r:id="rId14"/>
    <p:sldId id="307" r:id="rId15"/>
    <p:sldId id="305" r:id="rId16"/>
    <p:sldId id="304" r:id="rId17"/>
    <p:sldId id="288" r:id="rId18"/>
    <p:sldId id="262" r:id="rId19"/>
    <p:sldId id="289" r:id="rId20"/>
    <p:sldId id="290" r:id="rId21"/>
    <p:sldId id="291" r:id="rId22"/>
    <p:sldId id="295" r:id="rId23"/>
    <p:sldId id="293" r:id="rId24"/>
    <p:sldId id="299" r:id="rId25"/>
    <p:sldId id="296" r:id="rId26"/>
    <p:sldId id="263" r:id="rId27"/>
    <p:sldId id="264" r:id="rId28"/>
    <p:sldId id="268" r:id="rId29"/>
    <p:sldId id="265" r:id="rId30"/>
    <p:sldId id="310" r:id="rId31"/>
    <p:sldId id="303" r:id="rId32"/>
    <p:sldId id="267" r:id="rId33"/>
    <p:sldId id="278" r:id="rId34"/>
    <p:sldId id="316" r:id="rId35"/>
    <p:sldId id="312" r:id="rId36"/>
    <p:sldId id="342" r:id="rId37"/>
    <p:sldId id="270" r:id="rId38"/>
    <p:sldId id="339" r:id="rId39"/>
    <p:sldId id="340" r:id="rId40"/>
    <p:sldId id="341" r:id="rId41"/>
    <p:sldId id="353" r:id="rId42"/>
  </p:sldIdLst>
  <p:sldSz cx="9144000" cy="6858000" type="screen4x3"/>
  <p:notesSz cx="6807200" cy="9939338"/>
  <p:defaultTextStyle>
    <a:defPPr>
      <a:defRPr lang="th-TH"/>
    </a:defPPr>
    <a:lvl1pPr algn="l" rtl="0" fontAlgn="base">
      <a:spcBef>
        <a:spcPct val="0"/>
      </a:spcBef>
      <a:spcAft>
        <a:spcPct val="0"/>
      </a:spcAft>
      <a:defRPr sz="2800" kern="1200">
        <a:solidFill>
          <a:schemeClr val="tx1"/>
        </a:solidFill>
        <a:latin typeface="Arial" pitchFamily="34" charset="0"/>
        <a:ea typeface="+mn-ea"/>
        <a:cs typeface="Angsana New" pitchFamily="18" charset="-34"/>
      </a:defRPr>
    </a:lvl1pPr>
    <a:lvl2pPr marL="457200" algn="l" rtl="0" fontAlgn="base">
      <a:spcBef>
        <a:spcPct val="0"/>
      </a:spcBef>
      <a:spcAft>
        <a:spcPct val="0"/>
      </a:spcAft>
      <a:defRPr sz="2800" kern="1200">
        <a:solidFill>
          <a:schemeClr val="tx1"/>
        </a:solidFill>
        <a:latin typeface="Arial" pitchFamily="34" charset="0"/>
        <a:ea typeface="+mn-ea"/>
        <a:cs typeface="Angsana New" pitchFamily="18" charset="-34"/>
      </a:defRPr>
    </a:lvl2pPr>
    <a:lvl3pPr marL="914400" algn="l" rtl="0" fontAlgn="base">
      <a:spcBef>
        <a:spcPct val="0"/>
      </a:spcBef>
      <a:spcAft>
        <a:spcPct val="0"/>
      </a:spcAft>
      <a:defRPr sz="2800" kern="1200">
        <a:solidFill>
          <a:schemeClr val="tx1"/>
        </a:solidFill>
        <a:latin typeface="Arial" pitchFamily="34" charset="0"/>
        <a:ea typeface="+mn-ea"/>
        <a:cs typeface="Angsana New" pitchFamily="18" charset="-34"/>
      </a:defRPr>
    </a:lvl3pPr>
    <a:lvl4pPr marL="1371600" algn="l" rtl="0" fontAlgn="base">
      <a:spcBef>
        <a:spcPct val="0"/>
      </a:spcBef>
      <a:spcAft>
        <a:spcPct val="0"/>
      </a:spcAft>
      <a:defRPr sz="2800" kern="1200">
        <a:solidFill>
          <a:schemeClr val="tx1"/>
        </a:solidFill>
        <a:latin typeface="Arial" pitchFamily="34" charset="0"/>
        <a:ea typeface="+mn-ea"/>
        <a:cs typeface="Angsana New" pitchFamily="18" charset="-34"/>
      </a:defRPr>
    </a:lvl4pPr>
    <a:lvl5pPr marL="1828800" algn="l" rtl="0" fontAlgn="base">
      <a:spcBef>
        <a:spcPct val="0"/>
      </a:spcBef>
      <a:spcAft>
        <a:spcPct val="0"/>
      </a:spcAft>
      <a:defRPr sz="2800" kern="1200">
        <a:solidFill>
          <a:schemeClr val="tx1"/>
        </a:solidFill>
        <a:latin typeface="Arial" pitchFamily="34" charset="0"/>
        <a:ea typeface="+mn-ea"/>
        <a:cs typeface="Angsana New" pitchFamily="18" charset="-34"/>
      </a:defRPr>
    </a:lvl5pPr>
    <a:lvl6pPr marL="2286000" algn="l" defTabSz="914400" rtl="0" eaLnBrk="1" latinLnBrk="0" hangingPunct="1">
      <a:defRPr sz="2800" kern="1200">
        <a:solidFill>
          <a:schemeClr val="tx1"/>
        </a:solidFill>
        <a:latin typeface="Arial" pitchFamily="34" charset="0"/>
        <a:ea typeface="+mn-ea"/>
        <a:cs typeface="Angsana New" pitchFamily="18" charset="-34"/>
      </a:defRPr>
    </a:lvl6pPr>
    <a:lvl7pPr marL="2743200" algn="l" defTabSz="914400" rtl="0" eaLnBrk="1" latinLnBrk="0" hangingPunct="1">
      <a:defRPr sz="2800" kern="1200">
        <a:solidFill>
          <a:schemeClr val="tx1"/>
        </a:solidFill>
        <a:latin typeface="Arial" pitchFamily="34" charset="0"/>
        <a:ea typeface="+mn-ea"/>
        <a:cs typeface="Angsana New" pitchFamily="18" charset="-34"/>
      </a:defRPr>
    </a:lvl7pPr>
    <a:lvl8pPr marL="3200400" algn="l" defTabSz="914400" rtl="0" eaLnBrk="1" latinLnBrk="0" hangingPunct="1">
      <a:defRPr sz="2800" kern="1200">
        <a:solidFill>
          <a:schemeClr val="tx1"/>
        </a:solidFill>
        <a:latin typeface="Arial" pitchFamily="34" charset="0"/>
        <a:ea typeface="+mn-ea"/>
        <a:cs typeface="Angsana New" pitchFamily="18" charset="-34"/>
      </a:defRPr>
    </a:lvl8pPr>
    <a:lvl9pPr marL="3657600" algn="l" defTabSz="914400" rtl="0" eaLnBrk="1" latinLnBrk="0" hangingPunct="1">
      <a:defRPr sz="2800" kern="1200">
        <a:solidFill>
          <a:schemeClr val="tx1"/>
        </a:solidFill>
        <a:latin typeface="Arial" pitchFamily="34" charset="0"/>
        <a:ea typeface="+mn-ea"/>
        <a:cs typeface="Angsana New" pitchFamily="18" charset="-3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FDA1"/>
    <a:srgbClr val="FF9933"/>
    <a:srgbClr val="66FFFF"/>
    <a:srgbClr val="FF3300"/>
    <a:srgbClr val="EBC0B3"/>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34" autoAdjust="0"/>
    <p:restoredTop sz="98220" autoAdjust="0"/>
  </p:normalViewPr>
  <p:slideViewPr>
    <p:cSldViewPr>
      <p:cViewPr>
        <p:scale>
          <a:sx n="75" d="100"/>
          <a:sy n="75" d="100"/>
        </p:scale>
        <p:origin x="-834" y="-810"/>
      </p:cViewPr>
      <p:guideLst>
        <p:guide orient="horz" pos="2160"/>
        <p:guide pos="2880"/>
      </p:guideLst>
    </p:cSldViewPr>
  </p:slideViewPr>
  <p:notesTextViewPr>
    <p:cViewPr>
      <p:scale>
        <a:sx n="100" d="100"/>
        <a:sy n="100" d="100"/>
      </p:scale>
      <p:origin x="0" y="0"/>
    </p:cViewPr>
  </p:notesTextViewPr>
  <p:notesViewPr>
    <p:cSldViewPr>
      <p:cViewPr varScale="1">
        <p:scale>
          <a:sx n="54" d="100"/>
          <a:sy n="54" d="100"/>
        </p:scale>
        <p:origin x="-684" y="-102"/>
      </p:cViewPr>
      <p:guideLst>
        <p:guide orient="horz" pos="3131"/>
        <p:guide pos="214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3.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49575" cy="496888"/>
          </a:xfrm>
          <a:prstGeom prst="rect">
            <a:avLst/>
          </a:prstGeom>
          <a:noFill/>
          <a:ln w="9525">
            <a:noFill/>
            <a:miter lim="800000"/>
            <a:headEnd/>
            <a:tailEnd/>
          </a:ln>
          <a:effectLst/>
        </p:spPr>
        <p:txBody>
          <a:bodyPr vert="horz" wrap="square" lIns="91813" tIns="45907" rIns="91813" bIns="45907" numCol="1" anchor="t" anchorCtr="0" compatLnSpc="1">
            <a:prstTxWarp prst="textNoShape">
              <a:avLst/>
            </a:prstTxWarp>
          </a:bodyPr>
          <a:lstStyle>
            <a:lvl1pPr defTabSz="917974">
              <a:defRPr sz="1200"/>
            </a:lvl1pPr>
          </a:lstStyle>
          <a:p>
            <a:pPr>
              <a:defRPr/>
            </a:pPr>
            <a:endParaRPr lang="th-TH"/>
          </a:p>
        </p:txBody>
      </p:sp>
      <p:sp>
        <p:nvSpPr>
          <p:cNvPr id="30723" name="Rectangle 3"/>
          <p:cNvSpPr>
            <a:spLocks noGrp="1" noChangeArrowheads="1"/>
          </p:cNvSpPr>
          <p:nvPr>
            <p:ph type="dt" sz="quarter" idx="1"/>
          </p:nvPr>
        </p:nvSpPr>
        <p:spPr bwMode="auto">
          <a:xfrm>
            <a:off x="3856038" y="0"/>
            <a:ext cx="2949575" cy="496888"/>
          </a:xfrm>
          <a:prstGeom prst="rect">
            <a:avLst/>
          </a:prstGeom>
          <a:noFill/>
          <a:ln w="9525">
            <a:noFill/>
            <a:miter lim="800000"/>
            <a:headEnd/>
            <a:tailEnd/>
          </a:ln>
          <a:effectLst/>
        </p:spPr>
        <p:txBody>
          <a:bodyPr vert="horz" wrap="square" lIns="91813" tIns="45907" rIns="91813" bIns="45907" numCol="1" anchor="t" anchorCtr="0" compatLnSpc="1">
            <a:prstTxWarp prst="textNoShape">
              <a:avLst/>
            </a:prstTxWarp>
          </a:bodyPr>
          <a:lstStyle>
            <a:lvl1pPr algn="r" defTabSz="917974">
              <a:defRPr sz="1200"/>
            </a:lvl1pPr>
          </a:lstStyle>
          <a:p>
            <a:pPr>
              <a:defRPr/>
            </a:pPr>
            <a:endParaRPr lang="th-TH"/>
          </a:p>
        </p:txBody>
      </p:sp>
      <p:sp>
        <p:nvSpPr>
          <p:cNvPr id="30724" name="Rectangle 4"/>
          <p:cNvSpPr>
            <a:spLocks noGrp="1" noChangeArrowheads="1"/>
          </p:cNvSpPr>
          <p:nvPr>
            <p:ph type="ftr" sz="quarter" idx="2"/>
          </p:nvPr>
        </p:nvSpPr>
        <p:spPr bwMode="auto">
          <a:xfrm>
            <a:off x="0" y="9440863"/>
            <a:ext cx="2949575" cy="496887"/>
          </a:xfrm>
          <a:prstGeom prst="rect">
            <a:avLst/>
          </a:prstGeom>
          <a:noFill/>
          <a:ln w="9525">
            <a:noFill/>
            <a:miter lim="800000"/>
            <a:headEnd/>
            <a:tailEnd/>
          </a:ln>
          <a:effectLst/>
        </p:spPr>
        <p:txBody>
          <a:bodyPr vert="horz" wrap="square" lIns="91813" tIns="45907" rIns="91813" bIns="45907" numCol="1" anchor="b" anchorCtr="0" compatLnSpc="1">
            <a:prstTxWarp prst="textNoShape">
              <a:avLst/>
            </a:prstTxWarp>
          </a:bodyPr>
          <a:lstStyle>
            <a:lvl1pPr defTabSz="917974">
              <a:defRPr sz="1200"/>
            </a:lvl1pPr>
          </a:lstStyle>
          <a:p>
            <a:pPr>
              <a:defRPr/>
            </a:pPr>
            <a:endParaRPr lang="th-TH"/>
          </a:p>
        </p:txBody>
      </p:sp>
      <p:sp>
        <p:nvSpPr>
          <p:cNvPr id="30725" name="Rectangle 5"/>
          <p:cNvSpPr>
            <a:spLocks noGrp="1" noChangeArrowheads="1"/>
          </p:cNvSpPr>
          <p:nvPr>
            <p:ph type="sldNum" sz="quarter" idx="3"/>
          </p:nvPr>
        </p:nvSpPr>
        <p:spPr bwMode="auto">
          <a:xfrm>
            <a:off x="3856038" y="9440863"/>
            <a:ext cx="2949575" cy="496887"/>
          </a:xfrm>
          <a:prstGeom prst="rect">
            <a:avLst/>
          </a:prstGeom>
          <a:noFill/>
          <a:ln w="9525">
            <a:noFill/>
            <a:miter lim="800000"/>
            <a:headEnd/>
            <a:tailEnd/>
          </a:ln>
          <a:effectLst/>
        </p:spPr>
        <p:txBody>
          <a:bodyPr vert="horz" wrap="square" lIns="91813" tIns="45907" rIns="91813" bIns="45907" numCol="1" anchor="b" anchorCtr="0" compatLnSpc="1">
            <a:prstTxWarp prst="textNoShape">
              <a:avLst/>
            </a:prstTxWarp>
          </a:bodyPr>
          <a:lstStyle>
            <a:lvl1pPr algn="r" defTabSz="917974">
              <a:defRPr sz="1200"/>
            </a:lvl1pPr>
          </a:lstStyle>
          <a:p>
            <a:pPr>
              <a:defRPr/>
            </a:pPr>
            <a:fld id="{D2909AAB-B6D5-4C48-BE6B-FA150C270371}" type="slidenum">
              <a:rPr lang="en-US"/>
              <a:pPr>
                <a:defRPr/>
              </a:pPr>
              <a:t>‹#›</a:t>
            </a:fld>
            <a:endParaRPr lang="th-TH"/>
          </a:p>
        </p:txBody>
      </p:sp>
    </p:spTree>
    <p:extLst>
      <p:ext uri="{BB962C8B-B14F-4D97-AF65-F5344CB8AC3E}">
        <p14:creationId xmlns:p14="http://schemas.microsoft.com/office/powerpoint/2010/main" val="11581894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bwMode="auto">
          <a:xfrm>
            <a:off x="0" y="0"/>
            <a:ext cx="2949575" cy="496888"/>
          </a:xfrm>
          <a:prstGeom prst="rect">
            <a:avLst/>
          </a:prstGeom>
          <a:noFill/>
          <a:ln w="9525">
            <a:noFill/>
            <a:miter lim="800000"/>
            <a:headEnd/>
            <a:tailEnd/>
          </a:ln>
          <a:effectLst/>
        </p:spPr>
        <p:txBody>
          <a:bodyPr vert="horz" wrap="square" lIns="91813" tIns="45907" rIns="91813" bIns="45907" numCol="1" anchor="t" anchorCtr="0" compatLnSpc="1">
            <a:prstTxWarp prst="textNoShape">
              <a:avLst/>
            </a:prstTxWarp>
          </a:bodyPr>
          <a:lstStyle>
            <a:lvl1pPr defTabSz="917974">
              <a:defRPr sz="1200"/>
            </a:lvl1pPr>
          </a:lstStyle>
          <a:p>
            <a:pPr>
              <a:defRPr/>
            </a:pPr>
            <a:endParaRPr lang="th-TH"/>
          </a:p>
        </p:txBody>
      </p:sp>
      <p:sp>
        <p:nvSpPr>
          <p:cNvPr id="105475" name="Rectangle 3"/>
          <p:cNvSpPr>
            <a:spLocks noGrp="1" noChangeArrowheads="1"/>
          </p:cNvSpPr>
          <p:nvPr>
            <p:ph type="dt" idx="1"/>
          </p:nvPr>
        </p:nvSpPr>
        <p:spPr bwMode="auto">
          <a:xfrm>
            <a:off x="3856038" y="0"/>
            <a:ext cx="2949575" cy="496888"/>
          </a:xfrm>
          <a:prstGeom prst="rect">
            <a:avLst/>
          </a:prstGeom>
          <a:noFill/>
          <a:ln w="9525">
            <a:noFill/>
            <a:miter lim="800000"/>
            <a:headEnd/>
            <a:tailEnd/>
          </a:ln>
          <a:effectLst/>
        </p:spPr>
        <p:txBody>
          <a:bodyPr vert="horz" wrap="square" lIns="91813" tIns="45907" rIns="91813" bIns="45907" numCol="1" anchor="t" anchorCtr="0" compatLnSpc="1">
            <a:prstTxWarp prst="textNoShape">
              <a:avLst/>
            </a:prstTxWarp>
          </a:bodyPr>
          <a:lstStyle>
            <a:lvl1pPr algn="r" defTabSz="917974">
              <a:defRPr sz="1200"/>
            </a:lvl1pPr>
          </a:lstStyle>
          <a:p>
            <a:pPr>
              <a:defRPr/>
            </a:pPr>
            <a:endParaRPr lang="th-TH"/>
          </a:p>
        </p:txBody>
      </p:sp>
      <p:sp>
        <p:nvSpPr>
          <p:cNvPr id="44036" name="Rectangle 4"/>
          <p:cNvSpPr>
            <a:spLocks noGrp="1" noRot="1" noChangeAspect="1" noChangeArrowheads="1" noTextEdit="1"/>
          </p:cNvSpPr>
          <p:nvPr>
            <p:ph type="sldImg" idx="2"/>
          </p:nvPr>
        </p:nvSpPr>
        <p:spPr bwMode="auto">
          <a:xfrm>
            <a:off x="920750" y="746125"/>
            <a:ext cx="4965700" cy="3725863"/>
          </a:xfrm>
          <a:prstGeom prst="rect">
            <a:avLst/>
          </a:prstGeom>
          <a:noFill/>
          <a:ln w="9525">
            <a:solidFill>
              <a:srgbClr val="000000"/>
            </a:solidFill>
            <a:miter lim="800000"/>
            <a:headEnd/>
            <a:tailEnd/>
          </a:ln>
        </p:spPr>
      </p:sp>
      <p:sp>
        <p:nvSpPr>
          <p:cNvPr id="105477" name="Rectangle 5"/>
          <p:cNvSpPr>
            <a:spLocks noGrp="1" noChangeArrowheads="1"/>
          </p:cNvSpPr>
          <p:nvPr>
            <p:ph type="body" sz="quarter" idx="3"/>
          </p:nvPr>
        </p:nvSpPr>
        <p:spPr bwMode="auto">
          <a:xfrm>
            <a:off x="681038" y="4721225"/>
            <a:ext cx="5446712" cy="4471988"/>
          </a:xfrm>
          <a:prstGeom prst="rect">
            <a:avLst/>
          </a:prstGeom>
          <a:noFill/>
          <a:ln w="9525">
            <a:noFill/>
            <a:miter lim="800000"/>
            <a:headEnd/>
            <a:tailEnd/>
          </a:ln>
          <a:effectLst/>
        </p:spPr>
        <p:txBody>
          <a:bodyPr vert="horz" wrap="square" lIns="91813" tIns="45907" rIns="91813" bIns="45907" numCol="1" anchor="t" anchorCtr="0" compatLnSpc="1">
            <a:prstTxWarp prst="textNoShape">
              <a:avLst/>
            </a:prstTxWarp>
          </a:bodyPr>
          <a:lstStyle/>
          <a:p>
            <a:pPr lvl="0"/>
            <a:r>
              <a:rPr lang="th-TH" noProof="0" smtClean="0"/>
              <a:t>Click to edit Master text styles</a:t>
            </a:r>
          </a:p>
          <a:p>
            <a:pPr lvl="1"/>
            <a:r>
              <a:rPr lang="th-TH" noProof="0" smtClean="0"/>
              <a:t>Second level</a:t>
            </a:r>
          </a:p>
          <a:p>
            <a:pPr lvl="2"/>
            <a:r>
              <a:rPr lang="th-TH" noProof="0" smtClean="0"/>
              <a:t>Third level</a:t>
            </a:r>
          </a:p>
          <a:p>
            <a:pPr lvl="3"/>
            <a:r>
              <a:rPr lang="th-TH" noProof="0" smtClean="0"/>
              <a:t>Fourth level</a:t>
            </a:r>
          </a:p>
          <a:p>
            <a:pPr lvl="4"/>
            <a:r>
              <a:rPr lang="th-TH" noProof="0" smtClean="0"/>
              <a:t>Fifth level</a:t>
            </a:r>
          </a:p>
        </p:txBody>
      </p:sp>
      <p:sp>
        <p:nvSpPr>
          <p:cNvPr id="105478" name="Rectangle 6"/>
          <p:cNvSpPr>
            <a:spLocks noGrp="1" noChangeArrowheads="1"/>
          </p:cNvSpPr>
          <p:nvPr>
            <p:ph type="ftr" sz="quarter" idx="4"/>
          </p:nvPr>
        </p:nvSpPr>
        <p:spPr bwMode="auto">
          <a:xfrm>
            <a:off x="0" y="9440863"/>
            <a:ext cx="2949575" cy="496887"/>
          </a:xfrm>
          <a:prstGeom prst="rect">
            <a:avLst/>
          </a:prstGeom>
          <a:noFill/>
          <a:ln w="9525">
            <a:noFill/>
            <a:miter lim="800000"/>
            <a:headEnd/>
            <a:tailEnd/>
          </a:ln>
          <a:effectLst/>
        </p:spPr>
        <p:txBody>
          <a:bodyPr vert="horz" wrap="square" lIns="91813" tIns="45907" rIns="91813" bIns="45907" numCol="1" anchor="b" anchorCtr="0" compatLnSpc="1">
            <a:prstTxWarp prst="textNoShape">
              <a:avLst/>
            </a:prstTxWarp>
          </a:bodyPr>
          <a:lstStyle>
            <a:lvl1pPr defTabSz="917974">
              <a:defRPr sz="1200"/>
            </a:lvl1pPr>
          </a:lstStyle>
          <a:p>
            <a:pPr>
              <a:defRPr/>
            </a:pPr>
            <a:endParaRPr lang="th-TH"/>
          </a:p>
        </p:txBody>
      </p:sp>
      <p:sp>
        <p:nvSpPr>
          <p:cNvPr id="105479" name="Rectangle 7"/>
          <p:cNvSpPr>
            <a:spLocks noGrp="1" noChangeArrowheads="1"/>
          </p:cNvSpPr>
          <p:nvPr>
            <p:ph type="sldNum" sz="quarter" idx="5"/>
          </p:nvPr>
        </p:nvSpPr>
        <p:spPr bwMode="auto">
          <a:xfrm>
            <a:off x="3856038" y="9440863"/>
            <a:ext cx="2949575" cy="496887"/>
          </a:xfrm>
          <a:prstGeom prst="rect">
            <a:avLst/>
          </a:prstGeom>
          <a:noFill/>
          <a:ln w="9525">
            <a:noFill/>
            <a:miter lim="800000"/>
            <a:headEnd/>
            <a:tailEnd/>
          </a:ln>
          <a:effectLst/>
        </p:spPr>
        <p:txBody>
          <a:bodyPr vert="horz" wrap="square" lIns="91813" tIns="45907" rIns="91813" bIns="45907" numCol="1" anchor="b" anchorCtr="0" compatLnSpc="1">
            <a:prstTxWarp prst="textNoShape">
              <a:avLst/>
            </a:prstTxWarp>
          </a:bodyPr>
          <a:lstStyle>
            <a:lvl1pPr algn="r" defTabSz="917974">
              <a:defRPr sz="1200"/>
            </a:lvl1pPr>
          </a:lstStyle>
          <a:p>
            <a:pPr>
              <a:defRPr/>
            </a:pPr>
            <a:fld id="{964C2E73-8F42-4B68-BD14-129570B96449}" type="slidenum">
              <a:rPr lang="en-US"/>
              <a:pPr>
                <a:defRPr/>
              </a:pPr>
              <a:t>‹#›</a:t>
            </a:fld>
            <a:endParaRPr lang="th-TH"/>
          </a:p>
        </p:txBody>
      </p:sp>
    </p:spTree>
    <p:extLst>
      <p:ext uri="{BB962C8B-B14F-4D97-AF65-F5344CB8AC3E}">
        <p14:creationId xmlns:p14="http://schemas.microsoft.com/office/powerpoint/2010/main" val="18887228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1pPr>
    <a:lvl2pPr marL="4572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2pPr>
    <a:lvl3pPr marL="9144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3pPr>
    <a:lvl4pPr marL="13716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4pPr>
    <a:lvl5pPr marL="18288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h-TH"/>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9B14BE25-F196-4A68-9EAC-F49A873F7729}" type="slidenum">
              <a:rPr lang="en-US"/>
              <a:pPr>
                <a:defRPr/>
              </a:pPr>
              <a:t>‹#›</a:t>
            </a:fld>
            <a:endParaRPr lang="th-TH"/>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33BDD670-4295-456F-A76F-CD597253BD3A}" type="slidenum">
              <a:rPr lang="en-US"/>
              <a:pPr>
                <a:defRPr/>
              </a:pPr>
              <a:t>‹#›</a:t>
            </a:fld>
            <a:endParaRPr lang="th-T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h-T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8783514B-4C43-4536-B533-DEEA7B2E637A}" type="slidenum">
              <a:rPr lang="en-US"/>
              <a:pPr>
                <a:defRPr/>
              </a:pPr>
              <a:t>‹#›</a:t>
            </a:fld>
            <a:endParaRPr lang="th-TH"/>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h-TH"/>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6" name="Rectangle 4"/>
          <p:cNvSpPr>
            <a:spLocks noGrp="1" noChangeArrowheads="1"/>
          </p:cNvSpPr>
          <p:nvPr>
            <p:ph type="dt" sz="half" idx="10"/>
          </p:nvPr>
        </p:nvSpPr>
        <p:spPr>
          <a:ln/>
        </p:spPr>
        <p:txBody>
          <a:bodyPr/>
          <a:lstStyle>
            <a:lvl1pPr>
              <a:defRPr/>
            </a:lvl1pPr>
          </a:lstStyle>
          <a:p>
            <a:pPr>
              <a:defRPr/>
            </a:pPr>
            <a:endParaRPr lang="th-TH"/>
          </a:p>
        </p:txBody>
      </p:sp>
      <p:sp>
        <p:nvSpPr>
          <p:cNvPr id="7" name="Rectangle 5"/>
          <p:cNvSpPr>
            <a:spLocks noGrp="1" noChangeArrowheads="1"/>
          </p:cNvSpPr>
          <p:nvPr>
            <p:ph type="ftr" sz="quarter" idx="11"/>
          </p:nvPr>
        </p:nvSpPr>
        <p:spPr>
          <a:ln/>
        </p:spPr>
        <p:txBody>
          <a:bodyPr/>
          <a:lstStyle>
            <a:lvl1pPr>
              <a:defRPr/>
            </a:lvl1pPr>
          </a:lstStyle>
          <a:p>
            <a:pPr>
              <a:defRPr/>
            </a:pPr>
            <a:endParaRPr lang="th-TH"/>
          </a:p>
        </p:txBody>
      </p:sp>
      <p:sp>
        <p:nvSpPr>
          <p:cNvPr id="8" name="Rectangle 6"/>
          <p:cNvSpPr>
            <a:spLocks noGrp="1" noChangeArrowheads="1"/>
          </p:cNvSpPr>
          <p:nvPr>
            <p:ph type="sldNum" sz="quarter" idx="12"/>
          </p:nvPr>
        </p:nvSpPr>
        <p:spPr>
          <a:ln/>
        </p:spPr>
        <p:txBody>
          <a:bodyPr/>
          <a:lstStyle>
            <a:lvl1pPr>
              <a:defRPr/>
            </a:lvl1pPr>
          </a:lstStyle>
          <a:p>
            <a:pPr>
              <a:defRPr/>
            </a:pPr>
            <a:fld id="{52E0DD6D-1B4D-45EF-902C-7683AADCF143}" type="slidenum">
              <a:rPr lang="en-US"/>
              <a:pPr>
                <a:defRPr/>
              </a:pPr>
              <a:t>‹#›</a:t>
            </a:fld>
            <a:endParaRPr lang="th-TH"/>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h-TH"/>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60F40FF3-EE25-4D22-8368-02A235FF675F}" type="slidenum">
              <a:rPr lang="en-US"/>
              <a:pPr>
                <a:defRPr/>
              </a:pPr>
              <a:t>‹#›</a:t>
            </a:fld>
            <a:endParaRPr lang="th-T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A7FAAEC7-1346-45D4-A1A2-20250E73A9A3}" type="slidenum">
              <a:rPr lang="en-US"/>
              <a:pPr>
                <a:defRPr/>
              </a:pPr>
              <a:t>‹#›</a:t>
            </a:fld>
            <a:endParaRPr lang="th-T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h-T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8545A06A-8B7C-461B-9940-A3ABCE6FE060}" type="slidenum">
              <a:rPr lang="en-US"/>
              <a:pPr>
                <a:defRPr/>
              </a:pPr>
              <a:t>‹#›</a:t>
            </a:fld>
            <a:endParaRPr lang="th-TH"/>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28EE6F2F-F10B-445A-B2FA-5220C33B4DCD}" type="slidenum">
              <a:rPr lang="en-US"/>
              <a:pPr>
                <a:defRPr/>
              </a:pPr>
              <a:t>‹#›</a:t>
            </a:fld>
            <a:endParaRPr lang="th-TH"/>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h-T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7" name="Rectangle 4"/>
          <p:cNvSpPr>
            <a:spLocks noGrp="1" noChangeArrowheads="1"/>
          </p:cNvSpPr>
          <p:nvPr>
            <p:ph type="dt" sz="half" idx="10"/>
          </p:nvPr>
        </p:nvSpPr>
        <p:spPr>
          <a:ln/>
        </p:spPr>
        <p:txBody>
          <a:bodyPr/>
          <a:lstStyle>
            <a:lvl1pPr>
              <a:defRPr/>
            </a:lvl1pPr>
          </a:lstStyle>
          <a:p>
            <a:pPr>
              <a:defRPr/>
            </a:pPr>
            <a:endParaRPr lang="th-TH"/>
          </a:p>
        </p:txBody>
      </p:sp>
      <p:sp>
        <p:nvSpPr>
          <p:cNvPr id="8" name="Rectangle 5"/>
          <p:cNvSpPr>
            <a:spLocks noGrp="1" noChangeArrowheads="1"/>
          </p:cNvSpPr>
          <p:nvPr>
            <p:ph type="ftr" sz="quarter" idx="11"/>
          </p:nvPr>
        </p:nvSpPr>
        <p:spPr>
          <a:ln/>
        </p:spPr>
        <p:txBody>
          <a:bodyPr/>
          <a:lstStyle>
            <a:lvl1pPr>
              <a:defRPr/>
            </a:lvl1pPr>
          </a:lstStyle>
          <a:p>
            <a:pPr>
              <a:defRPr/>
            </a:pPr>
            <a:endParaRPr lang="th-TH"/>
          </a:p>
        </p:txBody>
      </p:sp>
      <p:sp>
        <p:nvSpPr>
          <p:cNvPr id="9" name="Rectangle 6"/>
          <p:cNvSpPr>
            <a:spLocks noGrp="1" noChangeArrowheads="1"/>
          </p:cNvSpPr>
          <p:nvPr>
            <p:ph type="sldNum" sz="quarter" idx="12"/>
          </p:nvPr>
        </p:nvSpPr>
        <p:spPr>
          <a:ln/>
        </p:spPr>
        <p:txBody>
          <a:bodyPr/>
          <a:lstStyle>
            <a:lvl1pPr>
              <a:defRPr/>
            </a:lvl1pPr>
          </a:lstStyle>
          <a:p>
            <a:pPr>
              <a:defRPr/>
            </a:pPr>
            <a:fld id="{47F42D7D-19B5-409E-97A2-8884228E8968}" type="slidenum">
              <a:rPr lang="en-US"/>
              <a:pPr>
                <a:defRPr/>
              </a:pPr>
              <a:t>‹#›</a:t>
            </a:fld>
            <a:endParaRPr lang="th-T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Rectangle 4"/>
          <p:cNvSpPr>
            <a:spLocks noGrp="1" noChangeArrowheads="1"/>
          </p:cNvSpPr>
          <p:nvPr>
            <p:ph type="dt" sz="half" idx="10"/>
          </p:nvPr>
        </p:nvSpPr>
        <p:spPr>
          <a:ln/>
        </p:spPr>
        <p:txBody>
          <a:bodyPr/>
          <a:lstStyle>
            <a:lvl1pPr>
              <a:defRPr/>
            </a:lvl1pPr>
          </a:lstStyle>
          <a:p>
            <a:pPr>
              <a:defRPr/>
            </a:pPr>
            <a:endParaRPr lang="th-TH"/>
          </a:p>
        </p:txBody>
      </p:sp>
      <p:sp>
        <p:nvSpPr>
          <p:cNvPr id="4" name="Rectangle 5"/>
          <p:cNvSpPr>
            <a:spLocks noGrp="1" noChangeArrowheads="1"/>
          </p:cNvSpPr>
          <p:nvPr>
            <p:ph type="ftr" sz="quarter" idx="11"/>
          </p:nvPr>
        </p:nvSpPr>
        <p:spPr>
          <a:ln/>
        </p:spPr>
        <p:txBody>
          <a:bodyPr/>
          <a:lstStyle>
            <a:lvl1pPr>
              <a:defRPr/>
            </a:lvl1pPr>
          </a:lstStyle>
          <a:p>
            <a:pPr>
              <a:defRPr/>
            </a:pPr>
            <a:endParaRPr lang="th-TH"/>
          </a:p>
        </p:txBody>
      </p:sp>
      <p:sp>
        <p:nvSpPr>
          <p:cNvPr id="5" name="Rectangle 6"/>
          <p:cNvSpPr>
            <a:spLocks noGrp="1" noChangeArrowheads="1"/>
          </p:cNvSpPr>
          <p:nvPr>
            <p:ph type="sldNum" sz="quarter" idx="12"/>
          </p:nvPr>
        </p:nvSpPr>
        <p:spPr>
          <a:ln/>
        </p:spPr>
        <p:txBody>
          <a:bodyPr/>
          <a:lstStyle>
            <a:lvl1pPr>
              <a:defRPr/>
            </a:lvl1pPr>
          </a:lstStyle>
          <a:p>
            <a:pPr>
              <a:defRPr/>
            </a:pPr>
            <a:fld id="{21D43636-C4B9-4044-9E18-C4057888490C}" type="slidenum">
              <a:rPr lang="en-US"/>
              <a:pPr>
                <a:defRPr/>
              </a:pPr>
              <a:t>‹#›</a:t>
            </a:fld>
            <a:endParaRPr lang="th-T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h-TH"/>
          </a:p>
        </p:txBody>
      </p:sp>
      <p:sp>
        <p:nvSpPr>
          <p:cNvPr id="3" name="Rectangle 5"/>
          <p:cNvSpPr>
            <a:spLocks noGrp="1" noChangeArrowheads="1"/>
          </p:cNvSpPr>
          <p:nvPr>
            <p:ph type="ftr" sz="quarter" idx="11"/>
          </p:nvPr>
        </p:nvSpPr>
        <p:spPr>
          <a:ln/>
        </p:spPr>
        <p:txBody>
          <a:bodyPr/>
          <a:lstStyle>
            <a:lvl1pPr>
              <a:defRPr/>
            </a:lvl1pPr>
          </a:lstStyle>
          <a:p>
            <a:pPr>
              <a:defRPr/>
            </a:pPr>
            <a:endParaRPr lang="th-TH"/>
          </a:p>
        </p:txBody>
      </p:sp>
      <p:sp>
        <p:nvSpPr>
          <p:cNvPr id="4" name="Rectangle 6"/>
          <p:cNvSpPr>
            <a:spLocks noGrp="1" noChangeArrowheads="1"/>
          </p:cNvSpPr>
          <p:nvPr>
            <p:ph type="sldNum" sz="quarter" idx="12"/>
          </p:nvPr>
        </p:nvSpPr>
        <p:spPr>
          <a:ln/>
        </p:spPr>
        <p:txBody>
          <a:bodyPr/>
          <a:lstStyle>
            <a:lvl1pPr>
              <a:defRPr/>
            </a:lvl1pPr>
          </a:lstStyle>
          <a:p>
            <a:pPr>
              <a:defRPr/>
            </a:pPr>
            <a:fld id="{70409649-D60D-46A4-9A1E-97A3FC526C24}" type="slidenum">
              <a:rPr lang="en-US"/>
              <a:pPr>
                <a:defRPr/>
              </a:pPr>
              <a:t>‹#›</a:t>
            </a:fld>
            <a:endParaRPr lang="th-T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h-T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1634EB92-16F1-48E5-8945-C98687063E83}" type="slidenum">
              <a:rPr lang="en-US"/>
              <a:pPr>
                <a:defRPr/>
              </a:pPr>
              <a:t>‹#›</a:t>
            </a:fld>
            <a:endParaRPr lang="th-TH"/>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h-T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h-T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D7127FF7-4D7D-4B8D-864E-7B9EE7B79B33}" type="slidenum">
              <a:rPr lang="en-US"/>
              <a:pPr>
                <a:defRPr/>
              </a:pPr>
              <a:t>‹#›</a:t>
            </a:fld>
            <a:endParaRPr lang="th-TH"/>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h-TH"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h-TH" smtClean="0"/>
              <a:t>Click to edit Master text styles</a:t>
            </a:r>
          </a:p>
          <a:p>
            <a:pPr lvl="1"/>
            <a:r>
              <a:rPr lang="th-TH" smtClean="0"/>
              <a:t>Second level</a:t>
            </a:r>
          </a:p>
          <a:p>
            <a:pPr lvl="2"/>
            <a:r>
              <a:rPr lang="th-TH" smtClean="0"/>
              <a:t>Third level</a:t>
            </a:r>
          </a:p>
          <a:p>
            <a:pPr lvl="3"/>
            <a:r>
              <a:rPr lang="th-TH" smtClean="0"/>
              <a:t>Fourth level</a:t>
            </a:r>
          </a:p>
          <a:p>
            <a:pPr lvl="4"/>
            <a:r>
              <a:rPr lang="th-TH"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th-TH"/>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th-TH"/>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C88518CC-F691-4A8E-9A02-D6EE752C4CFB}" type="slidenum">
              <a:rPr lang="en-US"/>
              <a:pPr>
                <a:defRPr/>
              </a:pPr>
              <a:t>‹#›</a:t>
            </a:fld>
            <a:endParaRPr lang="th-TH"/>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ngsana New" pitchFamily="18" charset="-34"/>
        </a:defRPr>
      </a:lvl2pPr>
      <a:lvl3pPr algn="ctr" rtl="0" eaLnBrk="0" fontAlgn="base" hangingPunct="0">
        <a:spcBef>
          <a:spcPct val="0"/>
        </a:spcBef>
        <a:spcAft>
          <a:spcPct val="0"/>
        </a:spcAft>
        <a:defRPr sz="4400">
          <a:solidFill>
            <a:schemeClr val="tx2"/>
          </a:solidFill>
          <a:latin typeface="Arial" pitchFamily="34" charset="0"/>
          <a:cs typeface="Angsana New" pitchFamily="18" charset="-34"/>
        </a:defRPr>
      </a:lvl3pPr>
      <a:lvl4pPr algn="ctr" rtl="0" eaLnBrk="0" fontAlgn="base" hangingPunct="0">
        <a:spcBef>
          <a:spcPct val="0"/>
        </a:spcBef>
        <a:spcAft>
          <a:spcPct val="0"/>
        </a:spcAft>
        <a:defRPr sz="4400">
          <a:solidFill>
            <a:schemeClr val="tx2"/>
          </a:solidFill>
          <a:latin typeface="Arial" pitchFamily="34" charset="0"/>
          <a:cs typeface="Angsana New" pitchFamily="18" charset="-34"/>
        </a:defRPr>
      </a:lvl4pPr>
      <a:lvl5pPr algn="ctr" rtl="0" eaLnBrk="0" fontAlgn="base" hangingPunct="0">
        <a:spcBef>
          <a:spcPct val="0"/>
        </a:spcBef>
        <a:spcAft>
          <a:spcPct val="0"/>
        </a:spcAft>
        <a:defRPr sz="4400">
          <a:solidFill>
            <a:schemeClr val="tx2"/>
          </a:solidFill>
          <a:latin typeface="Arial" pitchFamily="34" charset="0"/>
          <a:cs typeface="Angsana New" pitchFamily="18" charset="-34"/>
        </a:defRPr>
      </a:lvl5pPr>
      <a:lvl6pPr marL="457200" algn="ctr" rtl="0" fontAlgn="base">
        <a:spcBef>
          <a:spcPct val="0"/>
        </a:spcBef>
        <a:spcAft>
          <a:spcPct val="0"/>
        </a:spcAft>
        <a:defRPr sz="4400">
          <a:solidFill>
            <a:schemeClr val="tx2"/>
          </a:solidFill>
          <a:latin typeface="Arial" pitchFamily="34" charset="0"/>
          <a:cs typeface="Angsana New" pitchFamily="18" charset="-34"/>
        </a:defRPr>
      </a:lvl6pPr>
      <a:lvl7pPr marL="914400" algn="ctr" rtl="0" fontAlgn="base">
        <a:spcBef>
          <a:spcPct val="0"/>
        </a:spcBef>
        <a:spcAft>
          <a:spcPct val="0"/>
        </a:spcAft>
        <a:defRPr sz="4400">
          <a:solidFill>
            <a:schemeClr val="tx2"/>
          </a:solidFill>
          <a:latin typeface="Arial" pitchFamily="34" charset="0"/>
          <a:cs typeface="Angsana New" pitchFamily="18" charset="-34"/>
        </a:defRPr>
      </a:lvl7pPr>
      <a:lvl8pPr marL="1371600" algn="ctr" rtl="0" fontAlgn="base">
        <a:spcBef>
          <a:spcPct val="0"/>
        </a:spcBef>
        <a:spcAft>
          <a:spcPct val="0"/>
        </a:spcAft>
        <a:defRPr sz="4400">
          <a:solidFill>
            <a:schemeClr val="tx2"/>
          </a:solidFill>
          <a:latin typeface="Arial" pitchFamily="34" charset="0"/>
          <a:cs typeface="Angsana New" pitchFamily="18" charset="-34"/>
        </a:defRPr>
      </a:lvl8pPr>
      <a:lvl9pPr marL="1828800" algn="ctr" rtl="0" fontAlgn="base">
        <a:spcBef>
          <a:spcPct val="0"/>
        </a:spcBef>
        <a:spcAft>
          <a:spcPct val="0"/>
        </a:spcAft>
        <a:defRPr sz="4400">
          <a:solidFill>
            <a:schemeClr val="tx2"/>
          </a:solidFill>
          <a:latin typeface="Arial" pitchFamily="34" charset="0"/>
          <a:cs typeface="Angsana New" pitchFamily="18" charset="-34"/>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http://www.charmillesus.com/Graphics/products/principle/key.gif" TargetMode="External"/><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http://www.charmillesus.com/Graphics/products/principle/base.gif" TargetMode="Externa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http://www.charmillesus.com/Graphics/products/principle/erosion3.gif" TargetMode="Externa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http://www.charmillesus.com/Graphics/products/principle/proces1.gif" TargetMode="External"/><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http://www.charmillesus.com/Graphics/products/principle/proces2.gif" TargetMode="Externa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http://www.charmillesus.com/Graphics/products/principle/proces3.gif" TargetMode="External"/><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http://www.charmillesus.com/Graphics/products/principle/proces4.gif" TargetMode="Externa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http://www.charmillesus.com/Graphics/products/principle/proces52.gif" TargetMode="External"/><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http://www.charmillesus.com/Graphics/products/principle/proces6.gif" TargetMode="Externa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http://www.charmillesus.com/Graphics/products/principle/etat1.gif" TargetMode="External"/><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http://www.charmillesus.com/Graphics/products/principle/etat2.gif" TargetMode="Externa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http://www.charmillesus.com/Graphics/products/principle/edmprin_etat1.jpg" TargetMode="External"/><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4.xml"/><Relationship Id="rId1" Type="http://schemas.openxmlformats.org/officeDocument/2006/relationships/vmlDrawing" Target="../drawings/vmlDrawing3.vml"/><Relationship Id="rId5" Type="http://schemas.openxmlformats.org/officeDocument/2006/relationships/image" Target="../media/image34.png"/><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w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38.png"/></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7"/>
          <p:cNvPicPr>
            <a:picLocks noChangeAspect="1" noChangeArrowheads="1"/>
          </p:cNvPicPr>
          <p:nvPr/>
        </p:nvPicPr>
        <p:blipFill>
          <a:blip r:embed="rId2" cstate="print"/>
          <a:srcRect/>
          <a:stretch>
            <a:fillRect/>
          </a:stretch>
        </p:blipFill>
        <p:spPr bwMode="auto">
          <a:xfrm>
            <a:off x="0" y="247650"/>
            <a:ext cx="9144000" cy="6457950"/>
          </a:xfrm>
          <a:prstGeom prst="rect">
            <a:avLst/>
          </a:prstGeom>
          <a:noFill/>
          <a:ln w="9525">
            <a:noFill/>
            <a:miter lim="800000"/>
            <a:headEnd/>
            <a:tailEnd/>
          </a:ln>
        </p:spPr>
      </p:pic>
      <p:sp>
        <p:nvSpPr>
          <p:cNvPr id="6147" name="Rectangle 4"/>
          <p:cNvSpPr>
            <a:spLocks noGrp="1" noChangeArrowheads="1"/>
          </p:cNvSpPr>
          <p:nvPr>
            <p:ph type="ctrTitle"/>
          </p:nvPr>
        </p:nvSpPr>
        <p:spPr>
          <a:xfrm>
            <a:off x="685800" y="0"/>
            <a:ext cx="7772400" cy="1920875"/>
          </a:xfrm>
        </p:spPr>
        <p:txBody>
          <a:bodyPr/>
          <a:lstStyle/>
          <a:p>
            <a:pPr eaLnBrk="1" hangingPunct="1"/>
            <a:r>
              <a:rPr lang="en-US" smtClean="0"/>
              <a:t>Nontraditional Machining</a:t>
            </a:r>
          </a:p>
        </p:txBody>
      </p:sp>
      <p:sp>
        <p:nvSpPr>
          <p:cNvPr id="6148" name="Text Box 5"/>
          <p:cNvSpPr txBox="1">
            <a:spLocks noChangeArrowheads="1"/>
          </p:cNvSpPr>
          <p:nvPr/>
        </p:nvSpPr>
        <p:spPr bwMode="auto">
          <a:xfrm>
            <a:off x="4724400" y="5105400"/>
            <a:ext cx="4038600" cy="519113"/>
          </a:xfrm>
          <a:prstGeom prst="rect">
            <a:avLst/>
          </a:prstGeom>
          <a:noFill/>
          <a:ln w="9525">
            <a:noFill/>
            <a:miter lim="800000"/>
            <a:headEnd/>
            <a:tailEnd/>
          </a:ln>
        </p:spPr>
        <p:txBody>
          <a:bodyPr>
            <a:spAutoFit/>
          </a:bodyPr>
          <a:lstStyle/>
          <a:p>
            <a:pPr>
              <a:spcBef>
                <a:spcPct val="50000"/>
              </a:spcBef>
            </a:pPr>
            <a:r>
              <a:rPr lang="en-US">
                <a:solidFill>
                  <a:schemeClr val="bg1"/>
                </a:solidFill>
              </a:rPr>
              <a:t>Dr.Apiwat Muttamara</a:t>
            </a:r>
            <a:endParaRPr lang="th-TH">
              <a:solidFill>
                <a:schemeClr val="bg1"/>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a:xfrm>
            <a:off x="457200" y="228600"/>
            <a:ext cx="8229600" cy="5897563"/>
          </a:xfrm>
        </p:spPr>
        <p:txBody>
          <a:bodyPr/>
          <a:lstStyle/>
          <a:p>
            <a:pPr eaLnBrk="1" hangingPunct="1">
              <a:lnSpc>
                <a:spcPct val="90000"/>
              </a:lnSpc>
              <a:buFontTx/>
              <a:buNone/>
            </a:pPr>
            <a:endParaRPr lang="th-TH" b="1" smtClean="0"/>
          </a:p>
          <a:p>
            <a:pPr eaLnBrk="1" hangingPunct="1">
              <a:lnSpc>
                <a:spcPct val="90000"/>
              </a:lnSpc>
              <a:buFontTx/>
              <a:buNone/>
            </a:pPr>
            <a:endParaRPr lang="th-TH" b="1" smtClean="0"/>
          </a:p>
          <a:p>
            <a:pPr eaLnBrk="1" hangingPunct="1">
              <a:lnSpc>
                <a:spcPct val="90000"/>
              </a:lnSpc>
              <a:buFontTx/>
              <a:buNone/>
            </a:pPr>
            <a:r>
              <a:rPr lang="en-US" b="1" smtClean="0"/>
              <a:t>UV Lithography</a:t>
            </a:r>
            <a:endParaRPr lang="th-TH" b="1" smtClean="0"/>
          </a:p>
          <a:p>
            <a:pPr eaLnBrk="1" hangingPunct="1">
              <a:lnSpc>
                <a:spcPct val="90000"/>
              </a:lnSpc>
            </a:pPr>
            <a:r>
              <a:rPr lang="th-TH" smtClean="0"/>
              <a:t> uses image transfer technology to create a precise, acid-resistant image of a part on a flat piece of metal.  </a:t>
            </a:r>
          </a:p>
          <a:p>
            <a:pPr eaLnBrk="1" hangingPunct="1">
              <a:lnSpc>
                <a:spcPct val="90000"/>
              </a:lnSpc>
            </a:pPr>
            <a:r>
              <a:rPr lang="th-TH" smtClean="0"/>
              <a:t>Chemicals are applied that etch away the uncoated metal around the part image.  </a:t>
            </a:r>
          </a:p>
          <a:p>
            <a:pPr eaLnBrk="1" hangingPunct="1">
              <a:lnSpc>
                <a:spcPct val="90000"/>
              </a:lnSpc>
            </a:pPr>
            <a:r>
              <a:rPr lang="th-TH" smtClean="0"/>
              <a:t>The result is  a high precision part that has not been stressed or had its material properties altered.  </a:t>
            </a:r>
          </a:p>
        </p:txBody>
      </p:sp>
      <p:sp>
        <p:nvSpPr>
          <p:cNvPr id="13315" name="WordArt 7"/>
          <p:cNvSpPr>
            <a:spLocks noChangeArrowheads="1" noChangeShapeType="1" noTextEdit="1"/>
          </p:cNvSpPr>
          <p:nvPr/>
        </p:nvSpPr>
        <p:spPr bwMode="auto">
          <a:xfrm>
            <a:off x="1676400" y="304800"/>
            <a:ext cx="6400800" cy="1047750"/>
          </a:xfrm>
          <a:prstGeom prst="rect">
            <a:avLst/>
          </a:prstGeom>
        </p:spPr>
        <p:txBody>
          <a:bodyPr wrap="none" fromWordArt="1">
            <a:prstTxWarp prst="textPlain">
              <a:avLst>
                <a:gd name="adj" fmla="val 50000"/>
              </a:avLst>
            </a:prstTxWarp>
          </a:bodyPr>
          <a:lstStyle/>
          <a:p>
            <a:pPr algn="ctr"/>
            <a:r>
              <a:rPr lang="en-US" sz="36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Photo-chemical machining</a:t>
            </a:r>
            <a:endParaRPr lang="th-TH" sz="3600" kern="10">
              <a:ln w="9525">
                <a:noFill/>
                <a:round/>
                <a:headEnd/>
                <a:tailEnd/>
              </a:ln>
              <a:solidFill>
                <a:srgbClr val="336699"/>
              </a:solidFill>
              <a:effectLst>
                <a:outerShdw dist="45791" dir="2021404" algn="ctr" rotWithShape="0">
                  <a:srgbClr val="B2B2B2">
                    <a:alpha val="79999"/>
                  </a:srgbClr>
                </a:outerShdw>
              </a:effectLst>
              <a:latin typeface="Times New Roman"/>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620713" y="493713"/>
            <a:ext cx="3763962" cy="457200"/>
          </a:xfrm>
          <a:prstGeom prst="rect">
            <a:avLst/>
          </a:prstGeom>
          <a:noFill/>
          <a:ln w="9525">
            <a:noFill/>
            <a:miter lim="800000"/>
            <a:headEnd/>
            <a:tailEnd/>
          </a:ln>
        </p:spPr>
        <p:txBody>
          <a:bodyPr wrap="none">
            <a:spAutoFit/>
          </a:bodyPr>
          <a:lstStyle/>
          <a:p>
            <a:r>
              <a:rPr lang="en-US" sz="2400" b="1">
                <a:latin typeface="Times New Roman" pitchFamily="18" charset="0"/>
              </a:rPr>
              <a:t>Photo-Chemical Machining</a:t>
            </a:r>
          </a:p>
        </p:txBody>
      </p:sp>
      <p:sp>
        <p:nvSpPr>
          <p:cNvPr id="14339" name="Line 3"/>
          <p:cNvSpPr>
            <a:spLocks noChangeShapeType="1"/>
          </p:cNvSpPr>
          <p:nvPr/>
        </p:nvSpPr>
        <p:spPr bwMode="auto">
          <a:xfrm>
            <a:off x="461963" y="2740025"/>
            <a:ext cx="8469312" cy="0"/>
          </a:xfrm>
          <a:prstGeom prst="line">
            <a:avLst/>
          </a:prstGeom>
          <a:noFill/>
          <a:ln w="9525" cap="rnd">
            <a:solidFill>
              <a:schemeClr val="accent2"/>
            </a:solidFill>
            <a:prstDash val="sysDot"/>
            <a:round/>
            <a:headEnd/>
            <a:tailEnd/>
          </a:ln>
        </p:spPr>
        <p:txBody>
          <a:bodyPr/>
          <a:lstStyle/>
          <a:p>
            <a:endParaRPr lang="th-TH"/>
          </a:p>
        </p:txBody>
      </p:sp>
      <p:pic>
        <p:nvPicPr>
          <p:cNvPr id="14340" name="Picture 5"/>
          <p:cNvPicPr>
            <a:picLocks noChangeAspect="1" noChangeArrowheads="1"/>
          </p:cNvPicPr>
          <p:nvPr/>
        </p:nvPicPr>
        <p:blipFill>
          <a:blip r:embed="rId2" cstate="print"/>
          <a:srcRect r="49303"/>
          <a:stretch>
            <a:fillRect/>
          </a:stretch>
        </p:blipFill>
        <p:spPr bwMode="auto">
          <a:xfrm>
            <a:off x="342900" y="1568450"/>
            <a:ext cx="8496300" cy="1890713"/>
          </a:xfrm>
          <a:prstGeom prst="rect">
            <a:avLst/>
          </a:prstGeom>
          <a:noFill/>
          <a:ln w="9525">
            <a:noFill/>
            <a:miter lim="800000"/>
            <a:headEnd/>
            <a:tailEnd/>
          </a:ln>
        </p:spPr>
      </p:pic>
      <p:pic>
        <p:nvPicPr>
          <p:cNvPr id="14341" name="Picture 8"/>
          <p:cNvPicPr>
            <a:picLocks noChangeAspect="1" noChangeArrowheads="1"/>
          </p:cNvPicPr>
          <p:nvPr/>
        </p:nvPicPr>
        <p:blipFill>
          <a:blip r:embed="rId2" cstate="print"/>
          <a:srcRect l="50258"/>
          <a:stretch>
            <a:fillRect/>
          </a:stretch>
        </p:blipFill>
        <p:spPr bwMode="auto">
          <a:xfrm>
            <a:off x="228600" y="3729038"/>
            <a:ext cx="8763000" cy="1985962"/>
          </a:xfrm>
          <a:prstGeom prst="rect">
            <a:avLst/>
          </a:prstGeom>
          <a:noFill/>
          <a:ln w="9525">
            <a:noFill/>
            <a:miter lim="800000"/>
            <a:headEnd/>
            <a:tailEnd/>
          </a:ln>
        </p:spPr>
      </p:pic>
      <p:sp>
        <p:nvSpPr>
          <p:cNvPr id="14342" name="Text Box 9"/>
          <p:cNvSpPr txBox="1">
            <a:spLocks noChangeArrowheads="1"/>
          </p:cNvSpPr>
          <p:nvPr/>
        </p:nvSpPr>
        <p:spPr bwMode="auto">
          <a:xfrm>
            <a:off x="4114800" y="990600"/>
            <a:ext cx="2133600" cy="517525"/>
          </a:xfrm>
          <a:prstGeom prst="rect">
            <a:avLst/>
          </a:prstGeom>
          <a:noFill/>
          <a:ln w="9525">
            <a:noFill/>
            <a:miter lim="800000"/>
            <a:headEnd/>
            <a:tailEnd/>
          </a:ln>
        </p:spPr>
        <p:txBody>
          <a:bodyPr>
            <a:spAutoFit/>
          </a:bodyPr>
          <a:lstStyle/>
          <a:p>
            <a:pPr>
              <a:spcBef>
                <a:spcPct val="50000"/>
              </a:spcBef>
            </a:pPr>
            <a:r>
              <a:rPr lang="en-US" sz="1400"/>
              <a:t>Innert Mat.Such as rubber or</a:t>
            </a:r>
            <a:r>
              <a:rPr lang="th-TH" sz="1400"/>
              <a:t> </a:t>
            </a:r>
            <a:r>
              <a:rPr lang="en-US" sz="1400"/>
              <a:t>Plastic</a:t>
            </a:r>
            <a:endParaRPr lang="th-TH" sz="1400"/>
          </a:p>
        </p:txBody>
      </p:sp>
      <p:sp>
        <p:nvSpPr>
          <p:cNvPr id="14343" name="Line 10"/>
          <p:cNvSpPr>
            <a:spLocks noChangeShapeType="1"/>
          </p:cNvSpPr>
          <p:nvPr/>
        </p:nvSpPr>
        <p:spPr bwMode="auto">
          <a:xfrm flipV="1">
            <a:off x="4495800" y="1447800"/>
            <a:ext cx="304800" cy="457200"/>
          </a:xfrm>
          <a:prstGeom prst="line">
            <a:avLst/>
          </a:prstGeom>
          <a:noFill/>
          <a:ln w="9525">
            <a:solidFill>
              <a:schemeClr val="tx1"/>
            </a:solidFill>
            <a:round/>
            <a:headEnd/>
            <a:tailEnd/>
          </a:ln>
        </p:spPr>
        <p:txBody>
          <a:bodyPr/>
          <a:lstStyle/>
          <a:p>
            <a:endParaRPr lang="th-TH"/>
          </a:p>
        </p:txBody>
      </p:sp>
      <p:sp>
        <p:nvSpPr>
          <p:cNvPr id="14344" name="Text Box 11"/>
          <p:cNvSpPr txBox="1">
            <a:spLocks noChangeArrowheads="1"/>
          </p:cNvSpPr>
          <p:nvPr/>
        </p:nvSpPr>
        <p:spPr bwMode="auto">
          <a:xfrm>
            <a:off x="6553200" y="304800"/>
            <a:ext cx="2209800" cy="1262063"/>
          </a:xfrm>
          <a:prstGeom prst="rect">
            <a:avLst/>
          </a:prstGeom>
          <a:noFill/>
          <a:ln w="9525">
            <a:noFill/>
            <a:miter lim="800000"/>
            <a:headEnd/>
            <a:tailEnd/>
          </a:ln>
        </p:spPr>
        <p:txBody>
          <a:bodyPr>
            <a:spAutoFit/>
          </a:bodyPr>
          <a:lstStyle/>
          <a:p>
            <a:pPr>
              <a:spcBef>
                <a:spcPct val="50000"/>
              </a:spcBef>
            </a:pPr>
            <a:r>
              <a:rPr lang="en-US" sz="1400"/>
              <a:t>Negative artwork object UV light</a:t>
            </a:r>
            <a:endParaRPr lang="th-TH" sz="1400"/>
          </a:p>
          <a:p>
            <a:pPr>
              <a:spcBef>
                <a:spcPct val="50000"/>
              </a:spcBef>
            </a:pPr>
            <a:r>
              <a:rPr lang="en-US" sz="1400"/>
              <a:t>The UV light react with photographic developing technique</a:t>
            </a:r>
            <a:endParaRPr lang="th-TH" sz="1400"/>
          </a:p>
        </p:txBody>
      </p:sp>
      <p:sp>
        <p:nvSpPr>
          <p:cNvPr id="14345" name="Text Box 12"/>
          <p:cNvSpPr txBox="1">
            <a:spLocks noChangeArrowheads="1"/>
          </p:cNvSpPr>
          <p:nvPr/>
        </p:nvSpPr>
        <p:spPr bwMode="auto">
          <a:xfrm>
            <a:off x="533400" y="5715000"/>
            <a:ext cx="2514600" cy="517525"/>
          </a:xfrm>
          <a:prstGeom prst="rect">
            <a:avLst/>
          </a:prstGeom>
          <a:noFill/>
          <a:ln w="9525">
            <a:noFill/>
            <a:miter lim="800000"/>
            <a:headEnd/>
            <a:tailEnd/>
          </a:ln>
        </p:spPr>
        <p:txBody>
          <a:bodyPr>
            <a:spAutoFit/>
          </a:bodyPr>
          <a:lstStyle/>
          <a:p>
            <a:pPr>
              <a:spcBef>
                <a:spcPct val="50000"/>
              </a:spcBef>
            </a:pPr>
            <a:r>
              <a:rPr lang="en-US" sz="1400"/>
              <a:t>Immerse to chemical bath that fixes the exposed layer</a:t>
            </a:r>
            <a:endParaRPr lang="th-TH" sz="1400"/>
          </a:p>
        </p:txBody>
      </p:sp>
      <p:sp>
        <p:nvSpPr>
          <p:cNvPr id="14346" name="Text Box 13"/>
          <p:cNvSpPr txBox="1">
            <a:spLocks noChangeArrowheads="1"/>
          </p:cNvSpPr>
          <p:nvPr/>
        </p:nvSpPr>
        <p:spPr bwMode="auto">
          <a:xfrm>
            <a:off x="3581400" y="5791200"/>
            <a:ext cx="2514600" cy="304800"/>
          </a:xfrm>
          <a:prstGeom prst="rect">
            <a:avLst/>
          </a:prstGeom>
          <a:noFill/>
          <a:ln w="9525">
            <a:noFill/>
            <a:miter lim="800000"/>
            <a:headEnd/>
            <a:tailEnd/>
          </a:ln>
        </p:spPr>
        <p:txBody>
          <a:bodyPr>
            <a:spAutoFit/>
          </a:bodyPr>
          <a:lstStyle/>
          <a:p>
            <a:pPr>
              <a:spcBef>
                <a:spcPct val="50000"/>
              </a:spcBef>
            </a:pPr>
            <a:r>
              <a:rPr lang="en-US" sz="1400"/>
              <a:t>React with chemical</a:t>
            </a:r>
            <a:endParaRPr lang="th-TH" sz="14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sz="half" idx="1"/>
          </p:nvPr>
        </p:nvSpPr>
        <p:spPr>
          <a:xfrm>
            <a:off x="457200" y="1447800"/>
            <a:ext cx="8229600" cy="5410200"/>
          </a:xfrm>
        </p:spPr>
        <p:txBody>
          <a:bodyPr/>
          <a:lstStyle/>
          <a:p>
            <a:pPr eaLnBrk="1" hangingPunct="1">
              <a:lnSpc>
                <a:spcPct val="80000"/>
              </a:lnSpc>
            </a:pPr>
            <a:r>
              <a:rPr lang="en-US" sz="2800" smtClean="0"/>
              <a:t>Works on the principle of electrolysis </a:t>
            </a:r>
          </a:p>
          <a:p>
            <a:pPr eaLnBrk="1" hangingPunct="1">
              <a:lnSpc>
                <a:spcPct val="80000"/>
              </a:lnSpc>
            </a:pPr>
            <a:r>
              <a:rPr lang="en-US" sz="2800" smtClean="0"/>
              <a:t>Die is progressively lowered into workpiece as workpiece is dissociated into ions by electrolysis</a:t>
            </a:r>
          </a:p>
          <a:p>
            <a:pPr eaLnBrk="1" hangingPunct="1">
              <a:lnSpc>
                <a:spcPct val="80000"/>
              </a:lnSpc>
            </a:pPr>
            <a:r>
              <a:rPr lang="en-US" sz="2800" smtClean="0"/>
              <a:t>Electrolytic fluid flows around workpiece to remove ions and maintain electrical current path</a:t>
            </a:r>
          </a:p>
          <a:p>
            <a:pPr eaLnBrk="1" hangingPunct="1">
              <a:lnSpc>
                <a:spcPct val="80000"/>
              </a:lnSpc>
            </a:pPr>
            <a:r>
              <a:rPr lang="th-TH" sz="2800" smtClean="0"/>
              <a:t>anode (the workpiece) is dissolved into ions and the tool is slowly lowered, maintaining a constant distance between it and the workpiece.</a:t>
            </a:r>
            <a:br>
              <a:rPr lang="th-TH" sz="2800" smtClean="0"/>
            </a:br>
            <a:endParaRPr lang="en-US" sz="2800" smtClean="0"/>
          </a:p>
          <a:p>
            <a:pPr eaLnBrk="1" hangingPunct="1">
              <a:lnSpc>
                <a:spcPct val="80000"/>
              </a:lnSpc>
            </a:pPr>
            <a:r>
              <a:rPr lang="en-US" sz="2800" smtClean="0"/>
              <a:t>Low DC voltage, very High current (700 amps).</a:t>
            </a:r>
          </a:p>
          <a:p>
            <a:pPr eaLnBrk="1" hangingPunct="1">
              <a:lnSpc>
                <a:spcPct val="80000"/>
              </a:lnSpc>
            </a:pPr>
            <a:r>
              <a:rPr lang="en-US" sz="2800" smtClean="0"/>
              <a:t>Material removal rate is 2.5-12 mm/min depending on current density.</a:t>
            </a:r>
          </a:p>
          <a:p>
            <a:pPr eaLnBrk="1" hangingPunct="1">
              <a:lnSpc>
                <a:spcPct val="80000"/>
              </a:lnSpc>
            </a:pPr>
            <a:endParaRPr lang="en-US" sz="2800" smtClean="0"/>
          </a:p>
          <a:p>
            <a:pPr eaLnBrk="1" hangingPunct="1">
              <a:lnSpc>
                <a:spcPct val="80000"/>
              </a:lnSpc>
            </a:pPr>
            <a:endParaRPr lang="en-US" sz="2800" smtClean="0"/>
          </a:p>
        </p:txBody>
      </p:sp>
      <p:sp>
        <p:nvSpPr>
          <p:cNvPr id="15363" name="WordArt 6"/>
          <p:cNvSpPr>
            <a:spLocks noChangeArrowheads="1" noChangeShapeType="1" noTextEdit="1"/>
          </p:cNvSpPr>
          <p:nvPr/>
        </p:nvSpPr>
        <p:spPr bwMode="auto">
          <a:xfrm>
            <a:off x="152400" y="533400"/>
            <a:ext cx="8629650" cy="6477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66FF33"/>
                </a:solidFill>
                <a:latin typeface="Arial Black"/>
              </a:rPr>
              <a:t>Electro-Chemical Machining (ECM)</a:t>
            </a:r>
            <a:endParaRPr lang="th-TH" sz="3600" kern="10">
              <a:ln w="9525">
                <a:solidFill>
                  <a:srgbClr val="000000"/>
                </a:solidFill>
                <a:round/>
                <a:headEnd/>
                <a:tailEnd/>
              </a:ln>
              <a:solidFill>
                <a:srgbClr val="66FF33"/>
              </a:solidFill>
              <a:latin typeface="Arial Black"/>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50838" y="441325"/>
            <a:ext cx="4751387" cy="457200"/>
          </a:xfrm>
          <a:prstGeom prst="rect">
            <a:avLst/>
          </a:prstGeom>
          <a:noFill/>
          <a:ln w="9525">
            <a:noFill/>
            <a:miter lim="800000"/>
            <a:headEnd/>
            <a:tailEnd/>
          </a:ln>
        </p:spPr>
        <p:txBody>
          <a:bodyPr wrap="none">
            <a:spAutoFit/>
          </a:bodyPr>
          <a:lstStyle/>
          <a:p>
            <a:r>
              <a:rPr lang="en-US" sz="2400" b="1">
                <a:latin typeface="Times New Roman" pitchFamily="18" charset="0"/>
              </a:rPr>
              <a:t>Electrochemical Machining (ECM)</a:t>
            </a:r>
          </a:p>
        </p:txBody>
      </p:sp>
      <p:sp>
        <p:nvSpPr>
          <p:cNvPr id="16387" name="Rectangle 3"/>
          <p:cNvSpPr>
            <a:spLocks noChangeArrowheads="1"/>
          </p:cNvSpPr>
          <p:nvPr/>
        </p:nvSpPr>
        <p:spPr bwMode="auto">
          <a:xfrm>
            <a:off x="665163" y="1120775"/>
            <a:ext cx="4543425" cy="541338"/>
          </a:xfrm>
          <a:prstGeom prst="rect">
            <a:avLst/>
          </a:prstGeom>
          <a:noFill/>
          <a:ln w="9525">
            <a:solidFill>
              <a:schemeClr val="accent2"/>
            </a:solidFill>
            <a:miter lim="800000"/>
            <a:headEnd/>
            <a:tailEnd/>
          </a:ln>
        </p:spPr>
        <p:txBody>
          <a:bodyPr wrap="none" anchor="ctr">
            <a:spAutoFit/>
          </a:bodyPr>
          <a:lstStyle/>
          <a:p>
            <a:pPr marL="457200" indent="-457200" eaLnBrk="0" hangingPunct="0">
              <a:lnSpc>
                <a:spcPct val="160000"/>
              </a:lnSpc>
            </a:pPr>
            <a:r>
              <a:rPr lang="en-US" sz="1800">
                <a:latin typeface="Times New Roman" pitchFamily="18" charset="0"/>
              </a:rPr>
              <a:t>Reverse of electro-plating (workpiece is anode)</a:t>
            </a:r>
          </a:p>
        </p:txBody>
      </p:sp>
      <p:sp>
        <p:nvSpPr>
          <p:cNvPr id="16388" name="Line 4"/>
          <p:cNvSpPr>
            <a:spLocks noChangeShapeType="1"/>
          </p:cNvSpPr>
          <p:nvPr/>
        </p:nvSpPr>
        <p:spPr bwMode="auto">
          <a:xfrm>
            <a:off x="458788" y="3808413"/>
            <a:ext cx="8469312" cy="0"/>
          </a:xfrm>
          <a:prstGeom prst="line">
            <a:avLst/>
          </a:prstGeom>
          <a:noFill/>
          <a:ln w="9525" cap="rnd">
            <a:solidFill>
              <a:schemeClr val="accent2"/>
            </a:solidFill>
            <a:prstDash val="sysDot"/>
            <a:round/>
            <a:headEnd/>
            <a:tailEnd/>
          </a:ln>
        </p:spPr>
        <p:txBody>
          <a:bodyPr/>
          <a:lstStyle/>
          <a:p>
            <a:endParaRPr lang="th-TH"/>
          </a:p>
        </p:txBody>
      </p:sp>
      <p:pic>
        <p:nvPicPr>
          <p:cNvPr id="16389" name="Picture 6"/>
          <p:cNvPicPr>
            <a:picLocks noChangeAspect="1" noChangeArrowheads="1"/>
          </p:cNvPicPr>
          <p:nvPr/>
        </p:nvPicPr>
        <p:blipFill>
          <a:blip r:embed="rId2" cstate="print"/>
          <a:srcRect/>
          <a:stretch>
            <a:fillRect/>
          </a:stretch>
        </p:blipFill>
        <p:spPr bwMode="auto">
          <a:xfrm>
            <a:off x="838200" y="1981200"/>
            <a:ext cx="5257800" cy="4076700"/>
          </a:xfrm>
          <a:prstGeom prst="rect">
            <a:avLst/>
          </a:prstGeom>
          <a:noFill/>
          <a:ln w="9525">
            <a:noFill/>
            <a:miter lim="800000"/>
            <a:headEnd/>
            <a:tailEnd/>
          </a:ln>
        </p:spPr>
      </p:pic>
      <p:sp>
        <p:nvSpPr>
          <p:cNvPr id="16390" name="Text Box 9"/>
          <p:cNvSpPr txBox="1">
            <a:spLocks noChangeArrowheads="1"/>
          </p:cNvSpPr>
          <p:nvPr/>
        </p:nvSpPr>
        <p:spPr bwMode="auto">
          <a:xfrm>
            <a:off x="5334000" y="4876800"/>
            <a:ext cx="2438400" cy="519113"/>
          </a:xfrm>
          <a:prstGeom prst="rect">
            <a:avLst/>
          </a:prstGeom>
          <a:noFill/>
          <a:ln w="9525">
            <a:noFill/>
            <a:miter lim="800000"/>
            <a:headEnd/>
            <a:tailEnd/>
          </a:ln>
        </p:spPr>
        <p:txBody>
          <a:bodyPr>
            <a:spAutoFit/>
          </a:bodyPr>
          <a:lstStyle/>
          <a:p>
            <a:pPr>
              <a:spcBef>
                <a:spcPct val="50000"/>
              </a:spcBef>
            </a:pPr>
            <a:r>
              <a:rPr lang="en-US"/>
              <a:t>Anode</a:t>
            </a:r>
            <a:endParaRPr lang="th-TH"/>
          </a:p>
        </p:txBody>
      </p:sp>
      <p:sp>
        <p:nvSpPr>
          <p:cNvPr id="16391" name="Line 10"/>
          <p:cNvSpPr>
            <a:spLocks noChangeShapeType="1"/>
          </p:cNvSpPr>
          <p:nvPr/>
        </p:nvSpPr>
        <p:spPr bwMode="auto">
          <a:xfrm>
            <a:off x="3962400" y="5029200"/>
            <a:ext cx="1219200" cy="0"/>
          </a:xfrm>
          <a:prstGeom prst="line">
            <a:avLst/>
          </a:prstGeom>
          <a:noFill/>
          <a:ln w="9525">
            <a:solidFill>
              <a:schemeClr val="tx1"/>
            </a:solidFill>
            <a:round/>
            <a:headEnd/>
            <a:tailEnd/>
          </a:ln>
        </p:spPr>
        <p:txBody>
          <a:bodyPr/>
          <a:lstStyle/>
          <a:p>
            <a:endParaRPr lang="th-TH"/>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350838" y="441325"/>
            <a:ext cx="4751387" cy="457200"/>
          </a:xfrm>
          <a:prstGeom prst="rect">
            <a:avLst/>
          </a:prstGeom>
          <a:noFill/>
          <a:ln w="9525">
            <a:noFill/>
            <a:miter lim="800000"/>
            <a:headEnd/>
            <a:tailEnd/>
          </a:ln>
        </p:spPr>
        <p:txBody>
          <a:bodyPr wrap="none">
            <a:spAutoFit/>
          </a:bodyPr>
          <a:lstStyle/>
          <a:p>
            <a:r>
              <a:rPr lang="en-US" sz="2400" b="1">
                <a:latin typeface="Times New Roman" pitchFamily="18" charset="0"/>
              </a:rPr>
              <a:t>Electrochemical Machining (ECM)</a:t>
            </a:r>
          </a:p>
        </p:txBody>
      </p:sp>
      <p:sp>
        <p:nvSpPr>
          <p:cNvPr id="17411" name="Line 4"/>
          <p:cNvSpPr>
            <a:spLocks noChangeShapeType="1"/>
          </p:cNvSpPr>
          <p:nvPr/>
        </p:nvSpPr>
        <p:spPr bwMode="auto">
          <a:xfrm>
            <a:off x="458788" y="3808413"/>
            <a:ext cx="8469312" cy="0"/>
          </a:xfrm>
          <a:prstGeom prst="line">
            <a:avLst/>
          </a:prstGeom>
          <a:noFill/>
          <a:ln w="9525" cap="rnd">
            <a:solidFill>
              <a:schemeClr val="accent2"/>
            </a:solidFill>
            <a:prstDash val="sysDot"/>
            <a:round/>
            <a:headEnd/>
            <a:tailEnd/>
          </a:ln>
        </p:spPr>
        <p:txBody>
          <a:bodyPr/>
          <a:lstStyle/>
          <a:p>
            <a:endParaRPr lang="th-TH"/>
          </a:p>
        </p:txBody>
      </p:sp>
      <p:pic>
        <p:nvPicPr>
          <p:cNvPr id="17412" name="Picture 6"/>
          <p:cNvPicPr>
            <a:picLocks noChangeAspect="1" noChangeArrowheads="1"/>
          </p:cNvPicPr>
          <p:nvPr/>
        </p:nvPicPr>
        <p:blipFill>
          <a:blip r:embed="rId2" cstate="print"/>
          <a:srcRect/>
          <a:stretch>
            <a:fillRect/>
          </a:stretch>
        </p:blipFill>
        <p:spPr bwMode="auto">
          <a:xfrm>
            <a:off x="762000" y="1066800"/>
            <a:ext cx="7772400" cy="518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Line 4"/>
          <p:cNvSpPr>
            <a:spLocks noChangeShapeType="1"/>
          </p:cNvSpPr>
          <p:nvPr/>
        </p:nvSpPr>
        <p:spPr bwMode="auto">
          <a:xfrm>
            <a:off x="458788" y="3808413"/>
            <a:ext cx="8469312" cy="0"/>
          </a:xfrm>
          <a:prstGeom prst="line">
            <a:avLst/>
          </a:prstGeom>
          <a:noFill/>
          <a:ln w="9525" cap="rnd">
            <a:solidFill>
              <a:schemeClr val="accent2"/>
            </a:solidFill>
            <a:prstDash val="sysDot"/>
            <a:round/>
            <a:headEnd/>
            <a:tailEnd/>
          </a:ln>
        </p:spPr>
        <p:txBody>
          <a:bodyPr/>
          <a:lstStyle/>
          <a:p>
            <a:endParaRPr lang="th-TH"/>
          </a:p>
        </p:txBody>
      </p:sp>
      <p:sp>
        <p:nvSpPr>
          <p:cNvPr id="18435" name="Rectangle 5"/>
          <p:cNvSpPr>
            <a:spLocks noChangeArrowheads="1"/>
          </p:cNvSpPr>
          <p:nvPr/>
        </p:nvSpPr>
        <p:spPr bwMode="auto">
          <a:xfrm>
            <a:off x="228600" y="152400"/>
            <a:ext cx="8558213" cy="1076325"/>
          </a:xfrm>
          <a:prstGeom prst="rect">
            <a:avLst/>
          </a:prstGeom>
          <a:noFill/>
          <a:ln w="9525">
            <a:solidFill>
              <a:schemeClr val="accent2"/>
            </a:solidFill>
            <a:miter lim="800000"/>
            <a:headEnd/>
            <a:tailEnd/>
          </a:ln>
        </p:spPr>
        <p:txBody>
          <a:bodyPr anchor="ctr">
            <a:spAutoFit/>
          </a:bodyPr>
          <a:lstStyle/>
          <a:p>
            <a:pPr marL="457200" indent="-457200" eaLnBrk="0" hangingPunct="0">
              <a:lnSpc>
                <a:spcPct val="160000"/>
              </a:lnSpc>
            </a:pPr>
            <a:r>
              <a:rPr lang="en-US" sz="2000">
                <a:latin typeface="Times New Roman" pitchFamily="18" charset="0"/>
              </a:rPr>
              <a:t>Main uses:</a:t>
            </a:r>
          </a:p>
          <a:p>
            <a:pPr marL="457200" indent="-457200" eaLnBrk="0" hangingPunct="0">
              <a:lnSpc>
                <a:spcPct val="160000"/>
              </a:lnSpc>
            </a:pPr>
            <a:r>
              <a:rPr lang="en-US" sz="2000">
                <a:latin typeface="Times New Roman" pitchFamily="18" charset="0"/>
              </a:rPr>
              <a:t>- Dies and </a:t>
            </a:r>
            <a:r>
              <a:rPr lang="en-US" sz="2000" b="1">
                <a:latin typeface="Times New Roman" pitchFamily="18" charset="0"/>
              </a:rPr>
              <a:t>glass-making molds</a:t>
            </a:r>
            <a:r>
              <a:rPr lang="en-US" sz="2000">
                <a:latin typeface="Times New Roman" pitchFamily="18" charset="0"/>
              </a:rPr>
              <a:t>, turbine and compressor blades, Holes, Deburring</a:t>
            </a:r>
          </a:p>
        </p:txBody>
      </p:sp>
      <p:sp>
        <p:nvSpPr>
          <p:cNvPr id="18436" name="AutoShape 9"/>
          <p:cNvSpPr>
            <a:spLocks noChangeAspect="1" noChangeArrowheads="1" noTextEdit="1"/>
          </p:cNvSpPr>
          <p:nvPr/>
        </p:nvSpPr>
        <p:spPr bwMode="auto">
          <a:xfrm>
            <a:off x="381000" y="1600200"/>
            <a:ext cx="7772400" cy="2108200"/>
          </a:xfrm>
          <a:prstGeom prst="rect">
            <a:avLst/>
          </a:prstGeom>
          <a:noFill/>
          <a:ln w="9525">
            <a:noFill/>
            <a:miter lim="800000"/>
            <a:headEnd/>
            <a:tailEnd/>
          </a:ln>
        </p:spPr>
        <p:txBody>
          <a:bodyPr/>
          <a:lstStyle/>
          <a:p>
            <a:endParaRPr lang="th-TH"/>
          </a:p>
        </p:txBody>
      </p:sp>
      <p:pic>
        <p:nvPicPr>
          <p:cNvPr id="18437" name="Picture 28"/>
          <p:cNvPicPr>
            <a:picLocks noChangeAspect="1" noChangeArrowheads="1"/>
          </p:cNvPicPr>
          <p:nvPr/>
        </p:nvPicPr>
        <p:blipFill>
          <a:blip r:embed="rId2" cstate="print"/>
          <a:srcRect/>
          <a:stretch>
            <a:fillRect/>
          </a:stretch>
        </p:blipFill>
        <p:spPr bwMode="auto">
          <a:xfrm>
            <a:off x="2667000" y="1447800"/>
            <a:ext cx="3252788" cy="3581400"/>
          </a:xfrm>
          <a:prstGeom prst="rect">
            <a:avLst/>
          </a:prstGeom>
          <a:noFill/>
          <a:ln w="9525">
            <a:noFill/>
            <a:miter lim="800000"/>
            <a:headEnd/>
            <a:tailEnd/>
          </a:ln>
        </p:spPr>
      </p:pic>
      <p:sp>
        <p:nvSpPr>
          <p:cNvPr id="18438" name="Rectangle 45"/>
          <p:cNvSpPr>
            <a:spLocks noChangeArrowheads="1"/>
          </p:cNvSpPr>
          <p:nvPr/>
        </p:nvSpPr>
        <p:spPr bwMode="auto">
          <a:xfrm>
            <a:off x="304800" y="5334000"/>
            <a:ext cx="8610600" cy="3260725"/>
          </a:xfrm>
          <a:prstGeom prst="rect">
            <a:avLst/>
          </a:prstGeom>
          <a:noFill/>
          <a:ln w="9525">
            <a:noFill/>
            <a:miter lim="800000"/>
            <a:headEnd/>
            <a:tailEnd/>
          </a:ln>
        </p:spPr>
        <p:txBody>
          <a:bodyPr>
            <a:spAutoFit/>
          </a:bodyPr>
          <a:lstStyle/>
          <a:p>
            <a:r>
              <a:rPr lang="th-TH" sz="2400">
                <a:solidFill>
                  <a:srgbClr val="000000"/>
                </a:solidFill>
              </a:rPr>
              <a:t>Due to low forces on tool ECM can be used to make holes at very large angle toa surface an example is shown in the turbine nozzleholes in the figure here. source: </a:t>
            </a:r>
            <a:endParaRPr lang="th-TH" sz="2400"/>
          </a:p>
          <a:p>
            <a:endParaRPr lang="th-TH" sz="2400"/>
          </a:p>
          <a:p>
            <a:endParaRPr lang="th-TH"/>
          </a:p>
          <a:p>
            <a:endParaRPr lang="th-TH"/>
          </a:p>
          <a:p>
            <a:endParaRPr lang="th-TH"/>
          </a:p>
          <a:p>
            <a:endParaRPr lang="th-TH">
              <a:solidFill>
                <a:srgbClr val="00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p:cNvPicPr>
            <a:picLocks noGrp="1" noChangeAspect="1" noChangeArrowheads="1"/>
          </p:cNvPicPr>
          <p:nvPr>
            <p:ph idx="1"/>
          </p:nvPr>
        </p:nvPicPr>
        <p:blipFill>
          <a:blip r:embed="rId2" cstate="print"/>
          <a:srcRect/>
          <a:stretch>
            <a:fillRect/>
          </a:stretch>
        </p:blipFill>
        <p:spPr>
          <a:xfrm>
            <a:off x="609600" y="1066800"/>
            <a:ext cx="7620000" cy="5286375"/>
          </a:xfrm>
          <a:noFill/>
        </p:spPr>
      </p:pic>
      <p:sp>
        <p:nvSpPr>
          <p:cNvPr id="19459" name="WordArt 7"/>
          <p:cNvSpPr>
            <a:spLocks noChangeArrowheads="1" noChangeShapeType="1"/>
          </p:cNvSpPr>
          <p:nvPr/>
        </p:nvSpPr>
        <p:spPr bwMode="auto">
          <a:xfrm>
            <a:off x="457200" y="274638"/>
            <a:ext cx="8229600" cy="563562"/>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a:rPr>
              <a:t>Electrical Discharge Machining   EDM</a:t>
            </a:r>
            <a:endParaRPr lang="th-TH" sz="3600" kern="10">
              <a:ln w="19050">
                <a:solidFill>
                  <a:srgbClr val="99CCFF"/>
                </a:solidFill>
                <a:round/>
                <a:headEnd/>
                <a:tailEnd/>
              </a:ln>
              <a:solidFill>
                <a:srgbClr val="0066CC"/>
              </a:solidFill>
              <a:effectLst>
                <a:outerShdw dist="35921" dir="2700000" algn="ctr" rotWithShape="0">
                  <a:srgbClr val="990000"/>
                </a:outerShdw>
              </a:effectLst>
              <a:latin typeface="Impac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body" idx="1"/>
          </p:nvPr>
        </p:nvSpPr>
        <p:spPr/>
        <p:txBody>
          <a:bodyPr/>
          <a:lstStyle/>
          <a:p>
            <a:pPr eaLnBrk="1" hangingPunct="1"/>
            <a:r>
              <a:rPr lang="en-US" altLang="ja-JP" smtClean="0">
                <a:ea typeface="MS PGothic" pitchFamily="34" charset="-128"/>
              </a:rPr>
              <a:t>removing material from a workpiece, using electrical discharges </a:t>
            </a:r>
          </a:p>
          <a:p>
            <a:pPr eaLnBrk="1" hangingPunct="1"/>
            <a:r>
              <a:rPr lang="en-US" altLang="ja-JP" smtClean="0">
                <a:ea typeface="MS PGothic" pitchFamily="34" charset="-128"/>
              </a:rPr>
              <a:t>This technique is characterized by its aptitude for machining all materials that conduct electricity (metals, alloys, carbides, graphite, etc. whatever their hardness may be. </a:t>
            </a:r>
            <a:endParaRPr lang="th-TH" smtClean="0"/>
          </a:p>
        </p:txBody>
      </p:sp>
      <p:sp>
        <p:nvSpPr>
          <p:cNvPr id="20483" name="WordArt 4"/>
          <p:cNvSpPr>
            <a:spLocks noChangeArrowheads="1" noChangeShapeType="1" noTextEdit="1"/>
          </p:cNvSpPr>
          <p:nvPr/>
        </p:nvSpPr>
        <p:spPr bwMode="auto">
          <a:xfrm>
            <a:off x="914400" y="381000"/>
            <a:ext cx="4953000" cy="992188"/>
          </a:xfrm>
          <a:prstGeom prst="rect">
            <a:avLst/>
          </a:prstGeom>
        </p:spPr>
        <p:txBody>
          <a:bodyPr wrap="none" fromWordArt="1">
            <a:prstTxWarp prst="textCascadeUp">
              <a:avLst>
                <a:gd name="adj" fmla="val 44444"/>
              </a:avLst>
            </a:prstTxWarp>
            <a:scene3d>
              <a:camera prst="legacyPerspectiveTopLeft">
                <a:rot lat="0" lon="20519995" rev="0"/>
              </a:camera>
              <a:lightRig rig="legacyHarsh3" dir="r"/>
            </a:scene3d>
            <a:sp3d extrusionH="430200" prstMaterial="legacyMatte">
              <a:extrusionClr>
                <a:srgbClr val="006600"/>
              </a:extrusionClr>
            </a:sp3d>
          </a:bodyPr>
          <a:lstStyle/>
          <a:p>
            <a:pPr algn="ctr"/>
            <a:r>
              <a:rPr lang="en-US" sz="3600" kern="10">
                <a:ln w="9525">
                  <a:round/>
                  <a:headEnd/>
                  <a:tailEnd/>
                </a:ln>
                <a:solidFill>
                  <a:schemeClr val="bg1"/>
                </a:solidFill>
                <a:latin typeface="Arial Black"/>
              </a:rPr>
              <a:t>The Principle</a:t>
            </a:r>
            <a:endParaRPr lang="th-TH" sz="3600" kern="10">
              <a:ln w="9525">
                <a:round/>
                <a:headEnd/>
                <a:tailEnd/>
              </a:ln>
              <a:solidFill>
                <a:schemeClr val="bg1"/>
              </a:solidFill>
              <a:latin typeface="Arial Black"/>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body" sz="half" idx="1"/>
          </p:nvPr>
        </p:nvSpPr>
        <p:spPr>
          <a:xfrm>
            <a:off x="457200" y="304800"/>
            <a:ext cx="8458200" cy="5715000"/>
          </a:xfrm>
        </p:spPr>
        <p:txBody>
          <a:bodyPr/>
          <a:lstStyle/>
          <a:p>
            <a:pPr eaLnBrk="1" hangingPunct="1">
              <a:lnSpc>
                <a:spcPct val="90000"/>
              </a:lnSpc>
            </a:pPr>
            <a:r>
              <a:rPr lang="en-US" sz="2400" b="1" smtClean="0"/>
              <a:t>The tool acts as a cathode and is immersed in a dielectric fluid.</a:t>
            </a:r>
          </a:p>
          <a:p>
            <a:pPr eaLnBrk="1" hangingPunct="1">
              <a:lnSpc>
                <a:spcPct val="90000"/>
              </a:lnSpc>
            </a:pPr>
            <a:r>
              <a:rPr lang="en-US" sz="2400" b="1" smtClean="0"/>
              <a:t>DC voltage (~300V) is applied in modulated pulses. </a:t>
            </a:r>
          </a:p>
          <a:p>
            <a:pPr eaLnBrk="1" hangingPunct="1">
              <a:lnSpc>
                <a:spcPct val="90000"/>
              </a:lnSpc>
            </a:pPr>
            <a:r>
              <a:rPr lang="en-US" sz="2400" b="1" smtClean="0"/>
              <a:t>The sparks erodes the workpiece in the shape of the tool.</a:t>
            </a:r>
          </a:p>
          <a:p>
            <a:pPr eaLnBrk="1" hangingPunct="1">
              <a:lnSpc>
                <a:spcPct val="90000"/>
              </a:lnSpc>
            </a:pPr>
            <a:r>
              <a:rPr lang="en-US" sz="2400" b="1" smtClean="0"/>
              <a:t>The tool is progressively lowered as the workpiece erodes.</a:t>
            </a:r>
          </a:p>
          <a:p>
            <a:pPr eaLnBrk="1" hangingPunct="1">
              <a:lnSpc>
                <a:spcPct val="90000"/>
              </a:lnSpc>
            </a:pPr>
            <a:r>
              <a:rPr lang="en-US" sz="2400" b="1" smtClean="0"/>
              <a:t>Material removal rate is typically 300 mm</a:t>
            </a:r>
            <a:r>
              <a:rPr lang="en-US" sz="2400" b="1" baseline="30000" smtClean="0"/>
              <a:t>3</a:t>
            </a:r>
            <a:r>
              <a:rPr lang="en-US" sz="2400" b="1" smtClean="0"/>
              <a:t>/min</a:t>
            </a:r>
          </a:p>
        </p:txBody>
      </p:sp>
      <p:pic>
        <p:nvPicPr>
          <p:cNvPr id="21507" name="Picture 8" descr="article001-5"/>
          <p:cNvPicPr>
            <a:picLocks noGrp="1" noChangeAspect="1" noChangeArrowheads="1"/>
          </p:cNvPicPr>
          <p:nvPr>
            <p:ph sz="half" idx="2"/>
          </p:nvPr>
        </p:nvPicPr>
        <p:blipFill>
          <a:blip r:embed="rId2" cstate="print"/>
          <a:srcRect/>
          <a:stretch>
            <a:fillRect/>
          </a:stretch>
        </p:blipFill>
        <p:spPr>
          <a:xfrm>
            <a:off x="3124200" y="3429000"/>
            <a:ext cx="2471738" cy="3109913"/>
          </a:xfrm>
          <a:noFill/>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altLang="ja-JP" sz="4000" smtClean="0">
                <a:ea typeface="MS PGothic" pitchFamily="34" charset="-128"/>
              </a:rPr>
              <a:t>To machine with this process, 4 items are required</a:t>
            </a:r>
            <a:r>
              <a:rPr lang="th-TH" altLang="ja-JP" sz="4000" smtClean="0"/>
              <a:t> </a:t>
            </a:r>
            <a:r>
              <a:rPr lang="th-TH" sz="4000" smtClean="0"/>
              <a:t/>
            </a:r>
            <a:br>
              <a:rPr lang="th-TH" sz="4000" smtClean="0"/>
            </a:br>
            <a:endParaRPr lang="th-TH" sz="4000" smtClean="0"/>
          </a:p>
        </p:txBody>
      </p:sp>
      <p:sp>
        <p:nvSpPr>
          <p:cNvPr id="22531" name="Rectangle 5"/>
          <p:cNvSpPr>
            <a:spLocks noChangeArrowheads="1"/>
          </p:cNvSpPr>
          <p:nvPr/>
        </p:nvSpPr>
        <p:spPr bwMode="auto">
          <a:xfrm>
            <a:off x="6629400" y="2781300"/>
            <a:ext cx="9144000" cy="0"/>
          </a:xfrm>
          <a:prstGeom prst="rect">
            <a:avLst/>
          </a:prstGeom>
          <a:noFill/>
          <a:ln w="9525">
            <a:noFill/>
            <a:miter lim="800000"/>
            <a:headEnd/>
            <a:tailEnd/>
          </a:ln>
        </p:spPr>
        <p:txBody>
          <a:bodyPr wrap="none" anchor="ctr">
            <a:spAutoFit/>
          </a:bodyPr>
          <a:lstStyle/>
          <a:p>
            <a:endParaRPr lang="th-TH"/>
          </a:p>
        </p:txBody>
      </p:sp>
      <p:pic>
        <p:nvPicPr>
          <p:cNvPr id="22532" name="Picture 4" descr="http://www.charmillesus.com/Graphics/products/principle/key.gif"/>
          <p:cNvPicPr>
            <a:picLocks noChangeAspect="1" noChangeArrowheads="1"/>
          </p:cNvPicPr>
          <p:nvPr/>
        </p:nvPicPr>
        <p:blipFill>
          <a:blip r:embed="rId2" r:link="rId3" cstate="print"/>
          <a:srcRect/>
          <a:stretch>
            <a:fillRect/>
          </a:stretch>
        </p:blipFill>
        <p:spPr bwMode="auto">
          <a:xfrm>
            <a:off x="5638800" y="1981200"/>
            <a:ext cx="2895600" cy="2051050"/>
          </a:xfrm>
          <a:prstGeom prst="rect">
            <a:avLst/>
          </a:prstGeom>
          <a:noFill/>
          <a:ln w="9525">
            <a:noFill/>
            <a:miter lim="800000"/>
            <a:headEnd/>
            <a:tailEnd/>
          </a:ln>
        </p:spPr>
      </p:pic>
      <p:sp>
        <p:nvSpPr>
          <p:cNvPr id="22533" name="Rectangle 7"/>
          <p:cNvSpPr>
            <a:spLocks noChangeArrowheads="1"/>
          </p:cNvSpPr>
          <p:nvPr/>
        </p:nvSpPr>
        <p:spPr bwMode="auto">
          <a:xfrm>
            <a:off x="3848100" y="2286000"/>
            <a:ext cx="9144000" cy="0"/>
          </a:xfrm>
          <a:prstGeom prst="rect">
            <a:avLst/>
          </a:prstGeom>
          <a:noFill/>
          <a:ln w="9525">
            <a:noFill/>
            <a:miter lim="800000"/>
            <a:headEnd/>
            <a:tailEnd/>
          </a:ln>
        </p:spPr>
        <p:txBody>
          <a:bodyPr wrap="none" anchor="ctr">
            <a:spAutoFit/>
          </a:bodyPr>
          <a:lstStyle/>
          <a:p>
            <a:endParaRPr lang="th-TH"/>
          </a:p>
        </p:txBody>
      </p:sp>
      <p:pic>
        <p:nvPicPr>
          <p:cNvPr id="22534" name="Picture 6" descr="http://www.charmillesus.com/Graphics/products/principle/base.gif"/>
          <p:cNvPicPr>
            <a:picLocks noChangeAspect="1" noChangeArrowheads="1"/>
          </p:cNvPicPr>
          <p:nvPr/>
        </p:nvPicPr>
        <p:blipFill>
          <a:blip r:embed="rId4" r:link="rId5" cstate="print"/>
          <a:srcRect/>
          <a:stretch>
            <a:fillRect/>
          </a:stretch>
        </p:blipFill>
        <p:spPr bwMode="auto">
          <a:xfrm>
            <a:off x="914400" y="1752600"/>
            <a:ext cx="4419600" cy="3017838"/>
          </a:xfrm>
          <a:prstGeom prst="rect">
            <a:avLst/>
          </a:prstGeom>
          <a:noFill/>
          <a:ln w="9525">
            <a:noFill/>
            <a:miter lim="800000"/>
            <a:headEnd/>
            <a:tailEnd/>
          </a:ln>
        </p:spPr>
      </p:pic>
      <p:sp>
        <p:nvSpPr>
          <p:cNvPr id="22535" name="Rectangle 8"/>
          <p:cNvSpPr>
            <a:spLocks noChangeArrowheads="1"/>
          </p:cNvSpPr>
          <p:nvPr/>
        </p:nvSpPr>
        <p:spPr bwMode="auto">
          <a:xfrm>
            <a:off x="990600" y="5211763"/>
            <a:ext cx="7467600" cy="915987"/>
          </a:xfrm>
          <a:prstGeom prst="rect">
            <a:avLst/>
          </a:prstGeom>
          <a:noFill/>
          <a:ln w="9525">
            <a:noFill/>
            <a:miter lim="800000"/>
            <a:headEnd/>
            <a:tailEnd/>
          </a:ln>
        </p:spPr>
        <p:txBody>
          <a:bodyPr anchor="ctr">
            <a:spAutoFit/>
          </a:bodyPr>
          <a:lstStyle/>
          <a:p>
            <a:r>
              <a:rPr lang="th-TH" altLang="ja-JP" sz="1800" b="1"/>
              <a:t>The purpose of the dielectric (water or mineral oil) is to lower the temperature in the machining area, remove the residual metallic particles, and enable sparks to be created.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Review of Machining</a:t>
            </a:r>
          </a:p>
        </p:txBody>
      </p:sp>
      <p:sp>
        <p:nvSpPr>
          <p:cNvPr id="7171" name="Text Box 3"/>
          <p:cNvSpPr txBox="1">
            <a:spLocks noChangeArrowheads="1"/>
          </p:cNvSpPr>
          <p:nvPr/>
        </p:nvSpPr>
        <p:spPr bwMode="auto">
          <a:xfrm>
            <a:off x="533400" y="1828800"/>
            <a:ext cx="8001000" cy="3743325"/>
          </a:xfrm>
          <a:prstGeom prst="rect">
            <a:avLst/>
          </a:prstGeom>
          <a:noFill/>
          <a:ln w="12700">
            <a:noFill/>
            <a:miter lim="800000"/>
            <a:headEnd type="none" w="sm" len="sm"/>
            <a:tailEnd type="none" w="sm" len="sm"/>
          </a:ln>
        </p:spPr>
        <p:txBody>
          <a:bodyPr>
            <a:spAutoFit/>
          </a:bodyPr>
          <a:lstStyle/>
          <a:p>
            <a:pPr marL="234950" indent="-234950">
              <a:buFontTx/>
              <a:buChar char="•"/>
              <a:tabLst>
                <a:tab pos="509588" algn="l"/>
              </a:tabLst>
            </a:pPr>
            <a:r>
              <a:rPr lang="en-US" sz="2400" i="1">
                <a:latin typeface="Times New Roman" pitchFamily="18" charset="0"/>
              </a:rPr>
              <a:t>Machining</a:t>
            </a:r>
            <a:r>
              <a:rPr lang="en-US" sz="2400">
                <a:latin typeface="Times New Roman" pitchFamily="18" charset="0"/>
              </a:rPr>
              <a:t> is a generic term, applied to material removal processes.</a:t>
            </a:r>
          </a:p>
          <a:p>
            <a:pPr marL="234950" indent="-234950">
              <a:buFontTx/>
              <a:buChar char="•"/>
              <a:tabLst>
                <a:tab pos="509588" algn="l"/>
              </a:tabLst>
            </a:pPr>
            <a:r>
              <a:rPr lang="en-US" sz="2400" i="1">
                <a:latin typeface="Times New Roman" pitchFamily="18" charset="0"/>
              </a:rPr>
              <a:t>Traditional machining</a:t>
            </a:r>
            <a:r>
              <a:rPr lang="en-US" sz="2400">
                <a:latin typeface="Times New Roman" pitchFamily="18" charset="0"/>
              </a:rPr>
              <a:t>: turning, milling, drilling, grinding, etc.</a:t>
            </a:r>
          </a:p>
          <a:p>
            <a:pPr marL="234950" indent="-234950">
              <a:buFontTx/>
              <a:buChar char="•"/>
              <a:tabLst>
                <a:tab pos="509588" algn="l"/>
              </a:tabLst>
            </a:pPr>
            <a:r>
              <a:rPr lang="en-US" sz="2400" i="1">
                <a:latin typeface="Times New Roman" pitchFamily="18" charset="0"/>
              </a:rPr>
              <a:t>Metal cutting</a:t>
            </a:r>
            <a:r>
              <a:rPr lang="en-US" sz="2400">
                <a:latin typeface="Times New Roman" pitchFamily="18" charset="0"/>
              </a:rPr>
              <a:t> refers to processes in which excess metal is removed by a harder tool, through a process of extensive plastic deformation or controlled fracture.</a:t>
            </a:r>
          </a:p>
          <a:p>
            <a:pPr marL="234950" indent="-234950">
              <a:buFontTx/>
              <a:buChar char="•"/>
              <a:tabLst>
                <a:tab pos="509588" algn="l"/>
              </a:tabLst>
            </a:pPr>
            <a:r>
              <a:rPr lang="en-US" sz="2400" i="1">
                <a:latin typeface="Times New Roman" pitchFamily="18" charset="0"/>
              </a:rPr>
              <a:t>Non-traditional machining</a:t>
            </a:r>
            <a:r>
              <a:rPr lang="en-US" sz="2400">
                <a:latin typeface="Times New Roman" pitchFamily="18" charset="0"/>
              </a:rPr>
              <a:t>: chemical machining, ECM, EDM, EBM, LBM, machining of non-metallic materials.</a:t>
            </a:r>
          </a:p>
          <a:p>
            <a:pPr marL="234950" indent="-234950">
              <a:tabLst>
                <a:tab pos="509588" algn="l"/>
              </a:tabLst>
            </a:pPr>
            <a:endParaRPr lang="en-US" sz="2400">
              <a:latin typeface="Times New Roman" pitchFamily="18" charset="0"/>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body" idx="1"/>
          </p:nvPr>
        </p:nvSpPr>
        <p:spPr>
          <a:xfrm>
            <a:off x="533400" y="4267200"/>
            <a:ext cx="7772400" cy="2209800"/>
          </a:xfrm>
        </p:spPr>
        <p:txBody>
          <a:bodyPr/>
          <a:lstStyle/>
          <a:p>
            <a:pPr eaLnBrk="1" hangingPunct="1">
              <a:lnSpc>
                <a:spcPct val="90000"/>
              </a:lnSpc>
            </a:pPr>
            <a:r>
              <a:rPr lang="en-US" altLang="ja-JP" sz="2000" smtClean="0">
                <a:ea typeface="MS PGothic" pitchFamily="34" charset="-128"/>
              </a:rPr>
              <a:t>Produced by a spark generator, the sparks at regular intervals create a succession of craters in the workpiece. Each spark produces a temperature between 8,000 and 12,000° C. The size of the crater depends on the energy turned out by the spark generator. The range of the sparks varies from a few microns to 1 mm.</a:t>
            </a:r>
            <a:r>
              <a:rPr lang="th-TH" altLang="ja-JP" sz="2000" smtClean="0"/>
              <a:t> </a:t>
            </a:r>
            <a:endParaRPr lang="th-TH" sz="2000" smtClean="0"/>
          </a:p>
        </p:txBody>
      </p:sp>
      <p:sp>
        <p:nvSpPr>
          <p:cNvPr id="23555" name="Rectangle 5"/>
          <p:cNvSpPr>
            <a:spLocks noChangeArrowheads="1"/>
          </p:cNvSpPr>
          <p:nvPr/>
        </p:nvSpPr>
        <p:spPr bwMode="auto">
          <a:xfrm>
            <a:off x="5257800" y="800100"/>
            <a:ext cx="9144000" cy="0"/>
          </a:xfrm>
          <a:prstGeom prst="rect">
            <a:avLst/>
          </a:prstGeom>
          <a:noFill/>
          <a:ln w="9525">
            <a:noFill/>
            <a:miter lim="800000"/>
            <a:headEnd/>
            <a:tailEnd/>
          </a:ln>
        </p:spPr>
        <p:txBody>
          <a:bodyPr wrap="none" anchor="ctr">
            <a:spAutoFit/>
          </a:bodyPr>
          <a:lstStyle/>
          <a:p>
            <a:endParaRPr lang="th-TH"/>
          </a:p>
        </p:txBody>
      </p:sp>
      <p:pic>
        <p:nvPicPr>
          <p:cNvPr id="23556" name="Picture 4" descr="http://www.charmillesus.com/Graphics/products/principle/erosion3.gif"/>
          <p:cNvPicPr>
            <a:picLocks noChangeAspect="1" noChangeArrowheads="1"/>
          </p:cNvPicPr>
          <p:nvPr/>
        </p:nvPicPr>
        <p:blipFill>
          <a:blip r:embed="rId2" r:link="rId3" cstate="print"/>
          <a:srcRect/>
          <a:stretch>
            <a:fillRect/>
          </a:stretch>
        </p:blipFill>
        <p:spPr bwMode="auto">
          <a:xfrm>
            <a:off x="457200" y="304800"/>
            <a:ext cx="8001000" cy="3724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th-TH" altLang="ja-JP" sz="4000" b="1" smtClean="0"/>
              <a:t>Physical process</a:t>
            </a:r>
            <a:r>
              <a:rPr lang="th-TH" altLang="ja-JP" sz="4000" smtClean="0"/>
              <a:t> </a:t>
            </a:r>
            <a:br>
              <a:rPr lang="th-TH" altLang="ja-JP" sz="4000" smtClean="0"/>
            </a:br>
            <a:r>
              <a:rPr lang="en-US" altLang="ja-JP" sz="4000" smtClean="0">
                <a:ea typeface="MS PGothic" pitchFamily="34" charset="-128"/>
              </a:rPr>
              <a:t>takes place in 6 stages.</a:t>
            </a:r>
            <a:r>
              <a:rPr lang="th-TH" altLang="ja-JP" sz="4000" smtClean="0"/>
              <a:t> </a:t>
            </a:r>
            <a:endParaRPr lang="th-TH" sz="4000" smtClean="0"/>
          </a:p>
        </p:txBody>
      </p:sp>
      <p:sp>
        <p:nvSpPr>
          <p:cNvPr id="24579" name="Rectangle 3"/>
          <p:cNvSpPr>
            <a:spLocks noGrp="1" noChangeArrowheads="1"/>
          </p:cNvSpPr>
          <p:nvPr>
            <p:ph type="body" idx="1"/>
          </p:nvPr>
        </p:nvSpPr>
        <p:spPr>
          <a:xfrm>
            <a:off x="0" y="4191000"/>
            <a:ext cx="4343400" cy="2468563"/>
          </a:xfrm>
        </p:spPr>
        <p:txBody>
          <a:bodyPr/>
          <a:lstStyle/>
          <a:p>
            <a:pPr eaLnBrk="1" hangingPunct="1">
              <a:lnSpc>
                <a:spcPct val="90000"/>
              </a:lnSpc>
              <a:buFontTx/>
              <a:buNone/>
            </a:pPr>
            <a:r>
              <a:rPr lang="th-TH" altLang="ja-JP" b="1" smtClean="0"/>
              <a:t>1</a:t>
            </a:r>
            <a:r>
              <a:rPr lang="en-US" altLang="ja-JP" smtClean="0">
                <a:ea typeface="MS PGothic" pitchFamily="34" charset="-128"/>
              </a:rPr>
              <a:t> </a:t>
            </a:r>
            <a:r>
              <a:rPr lang="en-US" altLang="ja-JP" sz="2400" b="1" smtClean="0">
                <a:ea typeface="MS PGothic" pitchFamily="34" charset="-128"/>
              </a:rPr>
              <a:t>The electrode approaches the workpiece. </a:t>
            </a:r>
          </a:p>
          <a:p>
            <a:pPr eaLnBrk="1" hangingPunct="1">
              <a:lnSpc>
                <a:spcPct val="90000"/>
              </a:lnSpc>
              <a:buFontTx/>
              <a:buNone/>
            </a:pPr>
            <a:r>
              <a:rPr lang="en-US" altLang="ja-JP" sz="2400" b="1" smtClean="0">
                <a:ea typeface="MS PGothic" pitchFamily="34" charset="-128"/>
              </a:rPr>
              <a:t>The two units are energized</a:t>
            </a:r>
            <a:r>
              <a:rPr lang="th-TH" altLang="ja-JP" sz="2400" b="1" smtClean="0"/>
              <a:t> </a:t>
            </a:r>
            <a:endParaRPr lang="th-TH" sz="2400" b="1" smtClean="0"/>
          </a:p>
        </p:txBody>
      </p:sp>
      <p:sp>
        <p:nvSpPr>
          <p:cNvPr id="24580" name="Rectangle 5"/>
          <p:cNvSpPr>
            <a:spLocks noChangeArrowheads="1"/>
          </p:cNvSpPr>
          <p:nvPr/>
        </p:nvSpPr>
        <p:spPr bwMode="auto">
          <a:xfrm>
            <a:off x="1436688" y="2503488"/>
            <a:ext cx="9144000" cy="0"/>
          </a:xfrm>
          <a:prstGeom prst="rect">
            <a:avLst/>
          </a:prstGeom>
          <a:noFill/>
          <a:ln w="9525">
            <a:noFill/>
            <a:miter lim="800000"/>
            <a:headEnd/>
            <a:tailEnd/>
          </a:ln>
        </p:spPr>
        <p:txBody>
          <a:bodyPr wrap="none" anchor="ctr">
            <a:spAutoFit/>
          </a:bodyPr>
          <a:lstStyle/>
          <a:p>
            <a:endParaRPr lang="th-TH"/>
          </a:p>
        </p:txBody>
      </p:sp>
      <p:pic>
        <p:nvPicPr>
          <p:cNvPr id="24581" name="Picture 4" descr="http://www.charmillesus.com/Graphics/products/principle/proces1.gif"/>
          <p:cNvPicPr>
            <a:picLocks noChangeAspect="1" noChangeArrowheads="1"/>
          </p:cNvPicPr>
          <p:nvPr/>
        </p:nvPicPr>
        <p:blipFill>
          <a:blip r:embed="rId2" r:link="rId3" cstate="print"/>
          <a:srcRect/>
          <a:stretch>
            <a:fillRect/>
          </a:stretch>
        </p:blipFill>
        <p:spPr bwMode="auto">
          <a:xfrm>
            <a:off x="304800" y="1676400"/>
            <a:ext cx="3657600" cy="2446338"/>
          </a:xfrm>
          <a:prstGeom prst="rect">
            <a:avLst/>
          </a:prstGeom>
          <a:noFill/>
          <a:ln w="9525">
            <a:noFill/>
            <a:miter lim="800000"/>
            <a:headEnd/>
            <a:tailEnd/>
          </a:ln>
        </p:spPr>
      </p:pic>
      <p:sp>
        <p:nvSpPr>
          <p:cNvPr id="24582" name="Rectangle 7"/>
          <p:cNvSpPr>
            <a:spLocks noChangeArrowheads="1"/>
          </p:cNvSpPr>
          <p:nvPr/>
        </p:nvSpPr>
        <p:spPr bwMode="auto">
          <a:xfrm>
            <a:off x="5900738" y="2917825"/>
            <a:ext cx="9144000" cy="0"/>
          </a:xfrm>
          <a:prstGeom prst="rect">
            <a:avLst/>
          </a:prstGeom>
          <a:noFill/>
          <a:ln w="9525">
            <a:noFill/>
            <a:miter lim="800000"/>
            <a:headEnd/>
            <a:tailEnd/>
          </a:ln>
        </p:spPr>
        <p:txBody>
          <a:bodyPr wrap="none" anchor="ctr">
            <a:spAutoFit/>
          </a:bodyPr>
          <a:lstStyle/>
          <a:p>
            <a:endParaRPr lang="th-TH"/>
          </a:p>
        </p:txBody>
      </p:sp>
      <p:pic>
        <p:nvPicPr>
          <p:cNvPr id="24583" name="Picture 6" descr="http://www.charmillesus.com/Graphics/products/principle/proces2.gif"/>
          <p:cNvPicPr>
            <a:picLocks noChangeAspect="1" noChangeArrowheads="1"/>
          </p:cNvPicPr>
          <p:nvPr/>
        </p:nvPicPr>
        <p:blipFill>
          <a:blip r:embed="rId4" r:link="rId5" cstate="print"/>
          <a:srcRect/>
          <a:stretch>
            <a:fillRect/>
          </a:stretch>
        </p:blipFill>
        <p:spPr bwMode="auto">
          <a:xfrm>
            <a:off x="4953000" y="1752600"/>
            <a:ext cx="3581400" cy="2395538"/>
          </a:xfrm>
          <a:prstGeom prst="rect">
            <a:avLst/>
          </a:prstGeom>
          <a:noFill/>
          <a:ln w="9525">
            <a:noFill/>
            <a:miter lim="800000"/>
            <a:headEnd/>
            <a:tailEnd/>
          </a:ln>
        </p:spPr>
      </p:pic>
      <p:sp>
        <p:nvSpPr>
          <p:cNvPr id="24584" name="Rectangle 8"/>
          <p:cNvSpPr>
            <a:spLocks noChangeArrowheads="1"/>
          </p:cNvSpPr>
          <p:nvPr/>
        </p:nvSpPr>
        <p:spPr bwMode="auto">
          <a:xfrm>
            <a:off x="5257800" y="4419600"/>
            <a:ext cx="3276600" cy="1920875"/>
          </a:xfrm>
          <a:prstGeom prst="rect">
            <a:avLst/>
          </a:prstGeom>
          <a:noFill/>
          <a:ln w="9525">
            <a:noFill/>
            <a:miter lim="800000"/>
            <a:headEnd/>
            <a:tailEnd/>
          </a:ln>
        </p:spPr>
        <p:txBody>
          <a:bodyPr anchor="ctr">
            <a:spAutoFit/>
          </a:bodyPr>
          <a:lstStyle/>
          <a:p>
            <a:r>
              <a:rPr lang="th-TH" altLang="ja-JP" sz="2000" b="1"/>
              <a:t>2</a:t>
            </a:r>
            <a:r>
              <a:rPr lang="en-US" altLang="ja-JP" sz="2000" b="1">
                <a:ea typeface="MS PGothic" pitchFamily="34" charset="-128"/>
              </a:rPr>
              <a:t> Concentration of the electrical field towards the point where the space between the electrode and workpiece is smallest.</a:t>
            </a:r>
            <a:r>
              <a:rPr lang="th-TH" altLang="ja-JP" sz="2000" b="1"/>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endParaRPr lang="th-TH" smtClean="0"/>
          </a:p>
        </p:txBody>
      </p:sp>
      <p:sp>
        <p:nvSpPr>
          <p:cNvPr id="25603" name="Rectangle 3"/>
          <p:cNvSpPr>
            <a:spLocks noGrp="1" noChangeArrowheads="1"/>
          </p:cNvSpPr>
          <p:nvPr>
            <p:ph type="body" idx="1"/>
          </p:nvPr>
        </p:nvSpPr>
        <p:spPr>
          <a:xfrm>
            <a:off x="4343400" y="3962400"/>
            <a:ext cx="4572000" cy="1676400"/>
          </a:xfrm>
        </p:spPr>
        <p:txBody>
          <a:bodyPr/>
          <a:lstStyle/>
          <a:p>
            <a:pPr eaLnBrk="1" hangingPunct="1">
              <a:lnSpc>
                <a:spcPct val="80000"/>
              </a:lnSpc>
            </a:pPr>
            <a:r>
              <a:rPr lang="th-TH" altLang="ja-JP" sz="2400" b="1" smtClean="0"/>
              <a:t>4</a:t>
            </a:r>
            <a:r>
              <a:rPr lang="en-US" altLang="ja-JP" sz="2400" smtClean="0">
                <a:ea typeface="MS PGothic" pitchFamily="34" charset="-128"/>
              </a:rPr>
              <a:t> Breakdown of the spark. The workpiece material melts locally and disintegrates. The electrode only wears out slightly.</a:t>
            </a:r>
            <a:r>
              <a:rPr lang="th-TH" altLang="ja-JP" sz="2400" smtClean="0"/>
              <a:t> </a:t>
            </a:r>
            <a:endParaRPr lang="th-TH" sz="2400" smtClean="0"/>
          </a:p>
        </p:txBody>
      </p:sp>
      <p:sp>
        <p:nvSpPr>
          <p:cNvPr id="25604" name="Rectangle 5"/>
          <p:cNvSpPr>
            <a:spLocks noChangeArrowheads="1"/>
          </p:cNvSpPr>
          <p:nvPr/>
        </p:nvSpPr>
        <p:spPr bwMode="auto">
          <a:xfrm>
            <a:off x="1600200" y="2400300"/>
            <a:ext cx="9144000" cy="0"/>
          </a:xfrm>
          <a:prstGeom prst="rect">
            <a:avLst/>
          </a:prstGeom>
          <a:noFill/>
          <a:ln w="9525">
            <a:noFill/>
            <a:miter lim="800000"/>
            <a:headEnd/>
            <a:tailEnd/>
          </a:ln>
        </p:spPr>
        <p:txBody>
          <a:bodyPr wrap="none" anchor="ctr">
            <a:spAutoFit/>
          </a:bodyPr>
          <a:lstStyle/>
          <a:p>
            <a:endParaRPr lang="th-TH"/>
          </a:p>
        </p:txBody>
      </p:sp>
      <p:pic>
        <p:nvPicPr>
          <p:cNvPr id="25605" name="Picture 4" descr="http://www.charmillesus.com/Graphics/products/principle/proces3.gif"/>
          <p:cNvPicPr>
            <a:picLocks noChangeAspect="1" noChangeArrowheads="1"/>
          </p:cNvPicPr>
          <p:nvPr/>
        </p:nvPicPr>
        <p:blipFill>
          <a:blip r:embed="rId2" r:link="rId3" cstate="print"/>
          <a:srcRect/>
          <a:stretch>
            <a:fillRect/>
          </a:stretch>
        </p:blipFill>
        <p:spPr bwMode="auto">
          <a:xfrm>
            <a:off x="0" y="838200"/>
            <a:ext cx="4038600" cy="2701925"/>
          </a:xfrm>
          <a:prstGeom prst="rect">
            <a:avLst/>
          </a:prstGeom>
          <a:noFill/>
          <a:ln w="9525">
            <a:noFill/>
            <a:miter lim="800000"/>
            <a:headEnd/>
            <a:tailEnd/>
          </a:ln>
        </p:spPr>
      </p:pic>
      <p:sp>
        <p:nvSpPr>
          <p:cNvPr id="25606" name="Rectangle 6"/>
          <p:cNvSpPr>
            <a:spLocks noChangeArrowheads="1"/>
          </p:cNvSpPr>
          <p:nvPr/>
        </p:nvSpPr>
        <p:spPr bwMode="auto">
          <a:xfrm>
            <a:off x="533400" y="3733800"/>
            <a:ext cx="2981325" cy="2227263"/>
          </a:xfrm>
          <a:prstGeom prst="rect">
            <a:avLst/>
          </a:prstGeom>
          <a:noFill/>
          <a:ln w="9525">
            <a:noFill/>
            <a:miter lim="800000"/>
            <a:headEnd/>
            <a:tailEnd/>
          </a:ln>
        </p:spPr>
        <p:txBody>
          <a:bodyPr>
            <a:spAutoFit/>
          </a:bodyPr>
          <a:lstStyle/>
          <a:p>
            <a:pPr>
              <a:spcBef>
                <a:spcPct val="20000"/>
              </a:spcBef>
              <a:buFontTx/>
              <a:buChar char="•"/>
            </a:pPr>
            <a:r>
              <a:rPr lang="th-TH" altLang="ja-JP" b="1"/>
              <a:t>3 </a:t>
            </a:r>
            <a:r>
              <a:rPr lang="en-US" altLang="ja-JP">
                <a:ea typeface="MS PGothic" pitchFamily="34" charset="-128"/>
              </a:rPr>
              <a:t>Creation of an ionized channel between the electrode and workpiece</a:t>
            </a:r>
            <a:r>
              <a:rPr lang="th-TH" altLang="ja-JP"/>
              <a:t> </a:t>
            </a:r>
            <a:endParaRPr lang="th-TH"/>
          </a:p>
        </p:txBody>
      </p:sp>
      <p:sp>
        <p:nvSpPr>
          <p:cNvPr id="25607" name="Rectangle 8"/>
          <p:cNvSpPr>
            <a:spLocks noChangeArrowheads="1"/>
          </p:cNvSpPr>
          <p:nvPr/>
        </p:nvSpPr>
        <p:spPr bwMode="auto">
          <a:xfrm>
            <a:off x="6172200" y="2019300"/>
            <a:ext cx="9144000" cy="0"/>
          </a:xfrm>
          <a:prstGeom prst="rect">
            <a:avLst/>
          </a:prstGeom>
          <a:noFill/>
          <a:ln w="9525">
            <a:noFill/>
            <a:miter lim="800000"/>
            <a:headEnd/>
            <a:tailEnd/>
          </a:ln>
        </p:spPr>
        <p:txBody>
          <a:bodyPr wrap="none" anchor="ctr">
            <a:spAutoFit/>
          </a:bodyPr>
          <a:lstStyle/>
          <a:p>
            <a:endParaRPr lang="th-TH"/>
          </a:p>
        </p:txBody>
      </p:sp>
      <p:pic>
        <p:nvPicPr>
          <p:cNvPr id="25608" name="Picture 7" descr="http://www.charmillesus.com/Graphics/products/principle/proces4.gif"/>
          <p:cNvPicPr>
            <a:picLocks noChangeAspect="1" noChangeArrowheads="1"/>
          </p:cNvPicPr>
          <p:nvPr/>
        </p:nvPicPr>
        <p:blipFill>
          <a:blip r:embed="rId4" r:link="rId5" cstate="print"/>
          <a:srcRect/>
          <a:stretch>
            <a:fillRect/>
          </a:stretch>
        </p:blipFill>
        <p:spPr bwMode="auto">
          <a:xfrm>
            <a:off x="4495800" y="685800"/>
            <a:ext cx="4191000" cy="2803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endParaRPr lang="th-TH" smtClean="0"/>
          </a:p>
        </p:txBody>
      </p:sp>
      <p:sp>
        <p:nvSpPr>
          <p:cNvPr id="26627" name="Rectangle 3"/>
          <p:cNvSpPr>
            <a:spLocks noGrp="1" noChangeArrowheads="1"/>
          </p:cNvSpPr>
          <p:nvPr>
            <p:ph type="body" idx="1"/>
          </p:nvPr>
        </p:nvSpPr>
        <p:spPr>
          <a:xfrm>
            <a:off x="0" y="4114800"/>
            <a:ext cx="3429000" cy="2438400"/>
          </a:xfrm>
        </p:spPr>
        <p:txBody>
          <a:bodyPr/>
          <a:lstStyle/>
          <a:p>
            <a:pPr eaLnBrk="1" hangingPunct="1"/>
            <a:r>
              <a:rPr lang="th-TH" altLang="ja-JP" b="1" smtClean="0"/>
              <a:t>5</a:t>
            </a:r>
            <a:r>
              <a:rPr lang="en-US" altLang="ja-JP" smtClean="0">
                <a:ea typeface="MS PGothic" pitchFamily="34" charset="-128"/>
              </a:rPr>
              <a:t> The current is cut off, causing implosion of the spark</a:t>
            </a:r>
            <a:r>
              <a:rPr lang="th-TH" altLang="ja-JP" smtClean="0"/>
              <a:t> </a:t>
            </a:r>
            <a:endParaRPr lang="th-TH" smtClean="0"/>
          </a:p>
        </p:txBody>
      </p:sp>
      <p:sp>
        <p:nvSpPr>
          <p:cNvPr id="26628" name="Rectangle 4"/>
          <p:cNvSpPr>
            <a:spLocks noChangeArrowheads="1"/>
          </p:cNvSpPr>
          <p:nvPr/>
        </p:nvSpPr>
        <p:spPr bwMode="auto">
          <a:xfrm>
            <a:off x="4800600" y="4208463"/>
            <a:ext cx="4098925" cy="1373187"/>
          </a:xfrm>
          <a:prstGeom prst="rect">
            <a:avLst/>
          </a:prstGeom>
          <a:noFill/>
          <a:ln w="9525">
            <a:noFill/>
            <a:miter lim="800000"/>
            <a:headEnd/>
            <a:tailEnd/>
          </a:ln>
        </p:spPr>
        <p:txBody>
          <a:bodyPr anchor="ctr">
            <a:spAutoFit/>
          </a:bodyPr>
          <a:lstStyle/>
          <a:p>
            <a:r>
              <a:rPr lang="th-TH" altLang="ja-JP" b="1"/>
              <a:t>6</a:t>
            </a:r>
            <a:r>
              <a:rPr lang="en-US" altLang="ja-JP">
                <a:ea typeface="MS PGothic" pitchFamily="34" charset="-128"/>
              </a:rPr>
              <a:t> Evacuation of the metallic particles by flushing with dielectric.</a:t>
            </a:r>
            <a:r>
              <a:rPr lang="th-TH" altLang="ja-JP"/>
              <a:t> </a:t>
            </a:r>
          </a:p>
        </p:txBody>
      </p:sp>
      <p:sp>
        <p:nvSpPr>
          <p:cNvPr id="26629" name="Rectangle 6"/>
          <p:cNvSpPr>
            <a:spLocks noChangeArrowheads="1"/>
          </p:cNvSpPr>
          <p:nvPr/>
        </p:nvSpPr>
        <p:spPr bwMode="auto">
          <a:xfrm>
            <a:off x="2324100" y="4533900"/>
            <a:ext cx="9144000" cy="0"/>
          </a:xfrm>
          <a:prstGeom prst="rect">
            <a:avLst/>
          </a:prstGeom>
          <a:noFill/>
          <a:ln w="9525">
            <a:noFill/>
            <a:miter lim="800000"/>
            <a:headEnd/>
            <a:tailEnd/>
          </a:ln>
        </p:spPr>
        <p:txBody>
          <a:bodyPr wrap="none" anchor="ctr">
            <a:spAutoFit/>
          </a:bodyPr>
          <a:lstStyle/>
          <a:p>
            <a:endParaRPr lang="th-TH"/>
          </a:p>
        </p:txBody>
      </p:sp>
      <p:pic>
        <p:nvPicPr>
          <p:cNvPr id="26630" name="Picture 5" descr="http://www.charmillesus.com/Graphics/products/principle/proces52.gif"/>
          <p:cNvPicPr>
            <a:picLocks noChangeAspect="1" noChangeArrowheads="1"/>
          </p:cNvPicPr>
          <p:nvPr/>
        </p:nvPicPr>
        <p:blipFill>
          <a:blip r:embed="rId2" r:link="rId3" cstate="print"/>
          <a:srcRect/>
          <a:stretch>
            <a:fillRect/>
          </a:stretch>
        </p:blipFill>
        <p:spPr bwMode="auto">
          <a:xfrm>
            <a:off x="304800" y="1143000"/>
            <a:ext cx="3810000" cy="2549525"/>
          </a:xfrm>
          <a:prstGeom prst="rect">
            <a:avLst/>
          </a:prstGeom>
          <a:noFill/>
          <a:ln w="9525">
            <a:noFill/>
            <a:miter lim="800000"/>
            <a:headEnd/>
            <a:tailEnd/>
          </a:ln>
        </p:spPr>
      </p:pic>
      <p:sp>
        <p:nvSpPr>
          <p:cNvPr id="26631" name="Rectangle 8"/>
          <p:cNvSpPr>
            <a:spLocks noChangeArrowheads="1"/>
          </p:cNvSpPr>
          <p:nvPr/>
        </p:nvSpPr>
        <p:spPr bwMode="auto">
          <a:xfrm>
            <a:off x="6934200" y="4876800"/>
            <a:ext cx="9144000" cy="0"/>
          </a:xfrm>
          <a:prstGeom prst="rect">
            <a:avLst/>
          </a:prstGeom>
          <a:noFill/>
          <a:ln w="9525">
            <a:noFill/>
            <a:miter lim="800000"/>
            <a:headEnd/>
            <a:tailEnd/>
          </a:ln>
        </p:spPr>
        <p:txBody>
          <a:bodyPr wrap="none" anchor="ctr">
            <a:spAutoFit/>
          </a:bodyPr>
          <a:lstStyle/>
          <a:p>
            <a:endParaRPr lang="th-TH"/>
          </a:p>
        </p:txBody>
      </p:sp>
      <p:pic>
        <p:nvPicPr>
          <p:cNvPr id="26632" name="Picture 7" descr="http://www.charmillesus.com/Graphics/products/principle/proces6.gif"/>
          <p:cNvPicPr>
            <a:picLocks noChangeAspect="1" noChangeArrowheads="1"/>
          </p:cNvPicPr>
          <p:nvPr/>
        </p:nvPicPr>
        <p:blipFill>
          <a:blip r:embed="rId4" r:link="rId5" cstate="print"/>
          <a:srcRect/>
          <a:stretch>
            <a:fillRect/>
          </a:stretch>
        </p:blipFill>
        <p:spPr bwMode="auto">
          <a:xfrm>
            <a:off x="4876800" y="1143000"/>
            <a:ext cx="3810000" cy="2549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altLang="ja-JP" sz="4000" b="1" smtClean="0">
                <a:ea typeface="MS PGothic" pitchFamily="34" charset="-128"/>
              </a:rPr>
              <a:t>Surface finish and machining speed</a:t>
            </a:r>
            <a:r>
              <a:rPr lang="th-TH" altLang="ja-JP" sz="4000" smtClean="0"/>
              <a:t> </a:t>
            </a:r>
            <a:endParaRPr lang="th-TH" sz="4000" smtClean="0"/>
          </a:p>
        </p:txBody>
      </p:sp>
      <p:sp>
        <p:nvSpPr>
          <p:cNvPr id="27651" name="Rectangle 3"/>
          <p:cNvSpPr>
            <a:spLocks noGrp="1" noChangeArrowheads="1"/>
          </p:cNvSpPr>
          <p:nvPr>
            <p:ph type="body" idx="1"/>
          </p:nvPr>
        </p:nvSpPr>
        <p:spPr>
          <a:xfrm>
            <a:off x="381000" y="4191000"/>
            <a:ext cx="3352800" cy="2209800"/>
          </a:xfrm>
        </p:spPr>
        <p:txBody>
          <a:bodyPr/>
          <a:lstStyle/>
          <a:p>
            <a:pPr eaLnBrk="1" hangingPunct="1">
              <a:lnSpc>
                <a:spcPct val="80000"/>
              </a:lnSpc>
            </a:pPr>
            <a:r>
              <a:rPr lang="en-US" altLang="ja-JP" sz="2000" smtClean="0">
                <a:ea typeface="MS PGothic" pitchFamily="34" charset="-128"/>
              </a:rPr>
              <a:t>The surface finish depends on the dimensions of the sparks. If they are energetic, the surface finish will be rough, but on the other hand the speed of machining will be high.</a:t>
            </a:r>
            <a:r>
              <a:rPr lang="th-TH" altLang="ja-JP" sz="1800" smtClean="0"/>
              <a:t> </a:t>
            </a:r>
            <a:endParaRPr lang="th-TH" sz="1800" smtClean="0"/>
          </a:p>
        </p:txBody>
      </p:sp>
      <p:sp>
        <p:nvSpPr>
          <p:cNvPr id="27652" name="Rectangle 5"/>
          <p:cNvSpPr>
            <a:spLocks noChangeArrowheads="1"/>
          </p:cNvSpPr>
          <p:nvPr/>
        </p:nvSpPr>
        <p:spPr bwMode="auto">
          <a:xfrm>
            <a:off x="1638300" y="4495800"/>
            <a:ext cx="9144000" cy="0"/>
          </a:xfrm>
          <a:prstGeom prst="rect">
            <a:avLst/>
          </a:prstGeom>
          <a:noFill/>
          <a:ln w="9525">
            <a:noFill/>
            <a:miter lim="800000"/>
            <a:headEnd/>
            <a:tailEnd/>
          </a:ln>
        </p:spPr>
        <p:txBody>
          <a:bodyPr wrap="none" anchor="ctr">
            <a:spAutoFit/>
          </a:bodyPr>
          <a:lstStyle/>
          <a:p>
            <a:endParaRPr lang="th-TH"/>
          </a:p>
        </p:txBody>
      </p:sp>
      <p:pic>
        <p:nvPicPr>
          <p:cNvPr id="27653" name="Picture 4" descr="http://www.charmillesus.com/Graphics/products/principle/etat1.gif"/>
          <p:cNvPicPr>
            <a:picLocks noChangeAspect="1" noChangeArrowheads="1"/>
          </p:cNvPicPr>
          <p:nvPr/>
        </p:nvPicPr>
        <p:blipFill>
          <a:blip r:embed="rId2" r:link="rId3" cstate="print"/>
          <a:srcRect/>
          <a:stretch>
            <a:fillRect/>
          </a:stretch>
        </p:blipFill>
        <p:spPr bwMode="auto">
          <a:xfrm>
            <a:off x="228600" y="1905000"/>
            <a:ext cx="3886200" cy="1874838"/>
          </a:xfrm>
          <a:prstGeom prst="rect">
            <a:avLst/>
          </a:prstGeom>
          <a:noFill/>
          <a:ln w="9525">
            <a:noFill/>
            <a:miter lim="800000"/>
            <a:headEnd/>
            <a:tailEnd/>
          </a:ln>
        </p:spPr>
      </p:pic>
      <p:sp>
        <p:nvSpPr>
          <p:cNvPr id="27654" name="Rectangle 7"/>
          <p:cNvSpPr>
            <a:spLocks noChangeArrowheads="1"/>
          </p:cNvSpPr>
          <p:nvPr/>
        </p:nvSpPr>
        <p:spPr bwMode="auto">
          <a:xfrm>
            <a:off x="6934200" y="1981200"/>
            <a:ext cx="9144000" cy="0"/>
          </a:xfrm>
          <a:prstGeom prst="rect">
            <a:avLst/>
          </a:prstGeom>
          <a:noFill/>
          <a:ln w="9525">
            <a:noFill/>
            <a:miter lim="800000"/>
            <a:headEnd/>
            <a:tailEnd/>
          </a:ln>
        </p:spPr>
        <p:txBody>
          <a:bodyPr wrap="none" anchor="ctr">
            <a:spAutoFit/>
          </a:bodyPr>
          <a:lstStyle/>
          <a:p>
            <a:endParaRPr lang="th-TH"/>
          </a:p>
        </p:txBody>
      </p:sp>
      <p:pic>
        <p:nvPicPr>
          <p:cNvPr id="27655" name="Picture 6" descr="http://www.charmillesus.com/Graphics/products/principle/etat2.gif"/>
          <p:cNvPicPr>
            <a:picLocks noChangeAspect="1" noChangeArrowheads="1"/>
          </p:cNvPicPr>
          <p:nvPr/>
        </p:nvPicPr>
        <p:blipFill>
          <a:blip r:embed="rId4" r:link="rId5" cstate="print"/>
          <a:srcRect/>
          <a:stretch>
            <a:fillRect/>
          </a:stretch>
        </p:blipFill>
        <p:spPr bwMode="auto">
          <a:xfrm>
            <a:off x="4800600" y="1752600"/>
            <a:ext cx="3962400" cy="1912938"/>
          </a:xfrm>
          <a:prstGeom prst="rect">
            <a:avLst/>
          </a:prstGeom>
          <a:noFill/>
          <a:ln w="9525">
            <a:noFill/>
            <a:miter lim="800000"/>
            <a:headEnd/>
            <a:tailEnd/>
          </a:ln>
        </p:spPr>
      </p:pic>
      <p:sp>
        <p:nvSpPr>
          <p:cNvPr id="27656" name="Rectangle 8"/>
          <p:cNvSpPr>
            <a:spLocks noChangeArrowheads="1"/>
          </p:cNvSpPr>
          <p:nvPr/>
        </p:nvSpPr>
        <p:spPr bwMode="auto">
          <a:xfrm>
            <a:off x="4800600" y="4267200"/>
            <a:ext cx="4343400" cy="1800225"/>
          </a:xfrm>
          <a:prstGeom prst="rect">
            <a:avLst/>
          </a:prstGeom>
          <a:noFill/>
          <a:ln w="9525">
            <a:noFill/>
            <a:miter lim="800000"/>
            <a:headEnd/>
            <a:tailEnd/>
          </a:ln>
        </p:spPr>
        <p:txBody>
          <a:bodyPr anchor="ctr">
            <a:spAutoFit/>
          </a:bodyPr>
          <a:lstStyle/>
          <a:p>
            <a:r>
              <a:rPr lang="en-US" altLang="ja-JP">
                <a:ea typeface="MS PGothic" pitchFamily="34" charset="-128"/>
              </a:rPr>
              <a:t>If the sparks are of low energy, the surface finish will be fine, but machining speed will be low.</a:t>
            </a:r>
            <a:r>
              <a:rPr lang="th-TH" altLang="ja-JP"/>
              <a:t>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ChangeArrowheads="1"/>
          </p:cNvSpPr>
          <p:nvPr/>
        </p:nvSpPr>
        <p:spPr bwMode="auto">
          <a:xfrm>
            <a:off x="3390900" y="3390900"/>
            <a:ext cx="9144000" cy="0"/>
          </a:xfrm>
          <a:prstGeom prst="rect">
            <a:avLst/>
          </a:prstGeom>
          <a:noFill/>
          <a:ln w="9525">
            <a:noFill/>
            <a:miter lim="800000"/>
            <a:headEnd/>
            <a:tailEnd/>
          </a:ln>
        </p:spPr>
        <p:txBody>
          <a:bodyPr wrap="none" anchor="ctr">
            <a:spAutoFit/>
          </a:bodyPr>
          <a:lstStyle/>
          <a:p>
            <a:endParaRPr lang="th-TH"/>
          </a:p>
        </p:txBody>
      </p:sp>
      <p:pic>
        <p:nvPicPr>
          <p:cNvPr id="28675" name="Picture 4" descr="http://www.charmillesus.com/Graphics/products/principle/edmprin_etat1.jpg"/>
          <p:cNvPicPr>
            <a:picLocks noChangeAspect="1" noChangeArrowheads="1"/>
          </p:cNvPicPr>
          <p:nvPr/>
        </p:nvPicPr>
        <p:blipFill>
          <a:blip r:embed="rId2" r:link="rId3" cstate="print"/>
          <a:srcRect/>
          <a:stretch>
            <a:fillRect/>
          </a:stretch>
        </p:blipFill>
        <p:spPr bwMode="auto">
          <a:xfrm>
            <a:off x="3429000" y="1524000"/>
            <a:ext cx="5715000" cy="4986338"/>
          </a:xfrm>
          <a:prstGeom prst="rect">
            <a:avLst/>
          </a:prstGeom>
          <a:noFill/>
          <a:ln w="9525">
            <a:noFill/>
            <a:miter lim="800000"/>
            <a:headEnd/>
            <a:tailEnd/>
          </a:ln>
        </p:spPr>
      </p:pic>
      <p:sp>
        <p:nvSpPr>
          <p:cNvPr id="28676" name="Rectangle 3"/>
          <p:cNvSpPr>
            <a:spLocks noGrp="1" noChangeArrowheads="1"/>
          </p:cNvSpPr>
          <p:nvPr>
            <p:ph type="body" idx="1"/>
          </p:nvPr>
        </p:nvSpPr>
        <p:spPr>
          <a:xfrm>
            <a:off x="228600" y="381000"/>
            <a:ext cx="6019800" cy="2971800"/>
          </a:xfrm>
        </p:spPr>
        <p:txBody>
          <a:bodyPr/>
          <a:lstStyle/>
          <a:p>
            <a:pPr eaLnBrk="1" hangingPunct="1">
              <a:lnSpc>
                <a:spcPct val="80000"/>
              </a:lnSpc>
            </a:pPr>
            <a:r>
              <a:rPr lang="th-TH" altLang="ja-JP" sz="2400" smtClean="0"/>
              <a:t>The finest surface finishes will be of the order of Ra </a:t>
            </a:r>
            <a:r>
              <a:rPr lang="th-TH" altLang="ja-JP" sz="2400" smtClean="0">
                <a:cs typeface="Times New Roman" pitchFamily="18" charset="0"/>
              </a:rPr>
              <a:t>0.10,</a:t>
            </a:r>
            <a:r>
              <a:rPr lang="th-TH" altLang="ja-JP" sz="2400" smtClean="0"/>
              <a:t> and the visual effect is almost like a mirror finish. Standard surface finishes, that are easy to obtain, are equivalent to Ra </a:t>
            </a:r>
            <a:r>
              <a:rPr lang="th-TH" altLang="ja-JP" sz="2400" smtClean="0">
                <a:latin typeface="Times New Roman" pitchFamily="18" charset="0"/>
                <a:cs typeface="Times New Roman" pitchFamily="18" charset="0"/>
              </a:rPr>
              <a:t>0.8/1 (N5 - N6</a:t>
            </a:r>
            <a:r>
              <a:rPr lang="th-TH" altLang="ja-JP" sz="2400" smtClean="0"/>
              <a:t>). </a:t>
            </a:r>
          </a:p>
          <a:p>
            <a:pPr eaLnBrk="1" hangingPunct="1">
              <a:lnSpc>
                <a:spcPct val="80000"/>
              </a:lnSpc>
            </a:pPr>
            <a:r>
              <a:rPr lang="th-TH" altLang="ja-JP" sz="2400" smtClean="0"/>
              <a:t>Machining speeds in EDM are moderate. Depending on the energy of the sparks, material removal rates range from 1 to several thousand cubic millimeters per minute. </a:t>
            </a:r>
          </a:p>
          <a:p>
            <a:pPr eaLnBrk="1" hangingPunct="1">
              <a:lnSpc>
                <a:spcPct val="80000"/>
              </a:lnSpc>
            </a:pPr>
            <a:r>
              <a:rPr lang="en-US" altLang="ja-JP" sz="2400" smtClean="0">
                <a:ea typeface="MS PGothic" pitchFamily="34" charset="-128"/>
              </a:rPr>
              <a:t>Although it uses electrical sparks, </a:t>
            </a:r>
            <a:r>
              <a:rPr lang="en-US" altLang="ja-JP" sz="2400" smtClean="0">
                <a:solidFill>
                  <a:schemeClr val="accent1"/>
                </a:solidFill>
                <a:ea typeface="MS PGothic" pitchFamily="34" charset="-128"/>
              </a:rPr>
              <a:t>the</a:t>
            </a:r>
            <a:r>
              <a:rPr lang="en-US" altLang="ja-JP" sz="2400" smtClean="0">
                <a:ea typeface="MS PGothic" pitchFamily="34" charset="-128"/>
              </a:rPr>
              <a:t> process entails no risk for </a:t>
            </a:r>
            <a:r>
              <a:rPr lang="en-US" altLang="ja-JP" sz="2400" smtClean="0">
                <a:solidFill>
                  <a:schemeClr val="accent1"/>
                </a:solidFill>
                <a:ea typeface="MS PGothic" pitchFamily="34" charset="-128"/>
              </a:rPr>
              <a:t>users or the</a:t>
            </a:r>
            <a:r>
              <a:rPr lang="en-US" altLang="ja-JP" sz="2400" smtClean="0">
                <a:ea typeface="MS PGothic" pitchFamily="34" charset="-128"/>
              </a:rPr>
              <a:t> environment.</a:t>
            </a:r>
            <a:r>
              <a:rPr lang="th-TH" altLang="ja-JP" sz="2400" smtClean="0"/>
              <a:t> </a:t>
            </a:r>
            <a:endParaRPr lang="th-TH" sz="240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990600" y="0"/>
            <a:ext cx="6858000" cy="1143000"/>
          </a:xfrm>
        </p:spPr>
        <p:txBody>
          <a:bodyPr/>
          <a:lstStyle/>
          <a:p>
            <a:pPr eaLnBrk="1" hangingPunct="1"/>
            <a:r>
              <a:rPr lang="en-US" sz="4800" smtClean="0"/>
              <a:t>Wire EDM</a:t>
            </a:r>
          </a:p>
        </p:txBody>
      </p:sp>
      <p:sp>
        <p:nvSpPr>
          <p:cNvPr id="29699" name="Rectangle 3"/>
          <p:cNvSpPr>
            <a:spLocks noGrp="1" noChangeArrowheads="1"/>
          </p:cNvSpPr>
          <p:nvPr>
            <p:ph type="body" sz="half" idx="1"/>
          </p:nvPr>
        </p:nvSpPr>
        <p:spPr>
          <a:xfrm>
            <a:off x="4495800" y="1371600"/>
            <a:ext cx="4267200" cy="4800600"/>
          </a:xfrm>
        </p:spPr>
        <p:txBody>
          <a:bodyPr/>
          <a:lstStyle/>
          <a:p>
            <a:pPr eaLnBrk="1" hangingPunct="1">
              <a:lnSpc>
                <a:spcPct val="90000"/>
              </a:lnSpc>
            </a:pPr>
            <a:r>
              <a:rPr lang="en-US" smtClean="0"/>
              <a:t>Wire EDM</a:t>
            </a:r>
          </a:p>
          <a:p>
            <a:pPr lvl="1" eaLnBrk="1" hangingPunct="1">
              <a:lnSpc>
                <a:spcPct val="90000"/>
              </a:lnSpc>
            </a:pPr>
            <a:r>
              <a:rPr lang="en-US" smtClean="0"/>
              <a:t>The electrode is a wire that traverses through the part.</a:t>
            </a:r>
          </a:p>
          <a:p>
            <a:pPr lvl="1" eaLnBrk="1" hangingPunct="1">
              <a:lnSpc>
                <a:spcPct val="90000"/>
              </a:lnSpc>
            </a:pPr>
            <a:r>
              <a:rPr lang="en-US" smtClean="0"/>
              <a:t>Common for extrusion dies.</a:t>
            </a:r>
          </a:p>
        </p:txBody>
      </p:sp>
      <p:pic>
        <p:nvPicPr>
          <p:cNvPr id="29700" name="Picture 5" descr="sparkpic4"/>
          <p:cNvPicPr>
            <a:picLocks noGrp="1" noChangeAspect="1" noChangeArrowheads="1"/>
          </p:cNvPicPr>
          <p:nvPr>
            <p:ph sz="quarter" idx="3"/>
          </p:nvPr>
        </p:nvPicPr>
        <p:blipFill>
          <a:blip r:embed="rId2" cstate="print"/>
          <a:srcRect/>
          <a:stretch>
            <a:fillRect/>
          </a:stretch>
        </p:blipFill>
        <p:spPr>
          <a:xfrm>
            <a:off x="990600" y="1524000"/>
            <a:ext cx="2943225" cy="3017838"/>
          </a:xfrm>
          <a:noFill/>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mtClean="0"/>
              <a:t>Examples of Die Sinker and Wire EDM</a:t>
            </a:r>
          </a:p>
        </p:txBody>
      </p:sp>
      <p:pic>
        <p:nvPicPr>
          <p:cNvPr id="30723" name="Picture 3"/>
          <p:cNvPicPr>
            <a:picLocks noGrp="1" noChangeAspect="1" noChangeArrowheads="1"/>
          </p:cNvPicPr>
          <p:nvPr>
            <p:ph sz="half" idx="1"/>
          </p:nvPr>
        </p:nvPicPr>
        <p:blipFill>
          <a:blip r:embed="rId2" cstate="print"/>
          <a:srcRect/>
          <a:stretch>
            <a:fillRect/>
          </a:stretch>
        </p:blipFill>
        <p:spPr>
          <a:xfrm>
            <a:off x="4572000" y="2057400"/>
            <a:ext cx="4038600" cy="3230563"/>
          </a:xfrm>
          <a:noFill/>
        </p:spPr>
      </p:pic>
      <p:pic>
        <p:nvPicPr>
          <p:cNvPr id="30724" name="Picture 4"/>
          <p:cNvPicPr>
            <a:picLocks noGrp="1" noChangeAspect="1" noChangeArrowheads="1"/>
          </p:cNvPicPr>
          <p:nvPr>
            <p:ph sz="half" idx="2"/>
          </p:nvPr>
        </p:nvPicPr>
        <p:blipFill>
          <a:blip r:embed="rId3" cstate="print">
            <a:lum bright="-6000" contrast="6000"/>
          </a:blip>
          <a:srcRect/>
          <a:stretch>
            <a:fillRect/>
          </a:stretch>
        </p:blipFill>
        <p:spPr>
          <a:xfrm>
            <a:off x="304800" y="2057400"/>
            <a:ext cx="4038600" cy="3230563"/>
          </a:xfr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type="body" idx="1"/>
          </p:nvPr>
        </p:nvSpPr>
        <p:spPr>
          <a:xfrm>
            <a:off x="762000" y="1143000"/>
            <a:ext cx="7772400" cy="4800600"/>
          </a:xfrm>
        </p:spPr>
        <p:txBody>
          <a:bodyPr/>
          <a:lstStyle/>
          <a:p>
            <a:pPr eaLnBrk="1" hangingPunct="1"/>
            <a:r>
              <a:rPr lang="en-US" sz="2400" smtClean="0"/>
              <a:t>Machining of ceramics:</a:t>
            </a:r>
          </a:p>
          <a:p>
            <a:pPr lvl="1" eaLnBrk="1" hangingPunct="1"/>
            <a:r>
              <a:rPr lang="en-US" sz="2400" smtClean="0"/>
              <a:t>Abrasive machining, including abrasive water jet machining</a:t>
            </a:r>
          </a:p>
          <a:p>
            <a:pPr lvl="1" eaLnBrk="1" hangingPunct="1"/>
            <a:r>
              <a:rPr lang="en-US" sz="2400" smtClean="0"/>
              <a:t>Laser beam machining</a:t>
            </a:r>
          </a:p>
          <a:p>
            <a:pPr lvl="1" eaLnBrk="1" hangingPunct="1"/>
            <a:r>
              <a:rPr lang="en-US" sz="2400" smtClean="0"/>
              <a:t>Laser assisted machining</a:t>
            </a:r>
          </a:p>
        </p:txBody>
      </p:sp>
      <p:pic>
        <p:nvPicPr>
          <p:cNvPr id="31747" name="Picture 4"/>
          <p:cNvPicPr>
            <a:picLocks noChangeAspect="1" noChangeArrowheads="1"/>
          </p:cNvPicPr>
          <p:nvPr/>
        </p:nvPicPr>
        <p:blipFill>
          <a:blip r:embed="rId2" cstate="print"/>
          <a:srcRect/>
          <a:stretch>
            <a:fillRect/>
          </a:stretch>
        </p:blipFill>
        <p:spPr bwMode="auto">
          <a:xfrm>
            <a:off x="2209800" y="3505200"/>
            <a:ext cx="3810000" cy="2540000"/>
          </a:xfrm>
          <a:prstGeom prst="rect">
            <a:avLst/>
          </a:prstGeom>
          <a:noFill/>
          <a:ln w="9525">
            <a:noFill/>
            <a:miter lim="800000"/>
            <a:headEnd/>
            <a:tailEnd/>
          </a:ln>
        </p:spPr>
      </p:pic>
      <p:sp>
        <p:nvSpPr>
          <p:cNvPr id="31748" name="Text Box 5"/>
          <p:cNvSpPr txBox="1">
            <a:spLocks noChangeArrowheads="1"/>
          </p:cNvSpPr>
          <p:nvPr/>
        </p:nvSpPr>
        <p:spPr bwMode="auto">
          <a:xfrm>
            <a:off x="2667000" y="6172200"/>
            <a:ext cx="2762250" cy="396875"/>
          </a:xfrm>
          <a:prstGeom prst="rect">
            <a:avLst/>
          </a:prstGeom>
          <a:noFill/>
          <a:ln w="9525">
            <a:noFill/>
            <a:miter lim="800000"/>
            <a:headEnd/>
            <a:tailEnd/>
          </a:ln>
        </p:spPr>
        <p:txBody>
          <a:bodyPr wrap="none">
            <a:spAutoFit/>
          </a:bodyPr>
          <a:lstStyle/>
          <a:p>
            <a:r>
              <a:rPr lang="en-US" sz="2000" i="1">
                <a:latin typeface="Times New Roman" pitchFamily="18" charset="0"/>
              </a:rPr>
              <a:t>Laser assisted machining</a:t>
            </a:r>
          </a:p>
        </p:txBody>
      </p:sp>
      <p:sp>
        <p:nvSpPr>
          <p:cNvPr id="31749" name="WordArt 6"/>
          <p:cNvSpPr>
            <a:spLocks noChangeArrowheads="1" noChangeShapeType="1" noTextEdit="1"/>
          </p:cNvSpPr>
          <p:nvPr/>
        </p:nvSpPr>
        <p:spPr bwMode="auto">
          <a:xfrm>
            <a:off x="1066800" y="381000"/>
            <a:ext cx="6657975" cy="57150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a:rPr>
              <a:t>Machining of Nonmetallic Materials</a:t>
            </a:r>
            <a:endParaRPr lang="th-TH" sz="3600" kern="10">
              <a:ln w="19050">
                <a:solidFill>
                  <a:srgbClr val="99CCFF"/>
                </a:solidFill>
                <a:round/>
                <a:headEnd/>
                <a:tailEnd/>
              </a:ln>
              <a:solidFill>
                <a:srgbClr val="0066CC"/>
              </a:solidFill>
              <a:effectLst>
                <a:outerShdw dist="35921" dir="2700000" algn="ctr" rotWithShape="0">
                  <a:srgbClr val="990000"/>
                </a:outerShdw>
              </a:effectLst>
              <a:latin typeface="Impact"/>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0" y="0"/>
            <a:ext cx="8991600" cy="1524000"/>
          </a:xfrm>
        </p:spPr>
        <p:txBody>
          <a:bodyPr/>
          <a:lstStyle/>
          <a:p>
            <a:pPr eaLnBrk="1" hangingPunct="1"/>
            <a:r>
              <a:rPr lang="en-US" smtClean="0"/>
              <a:t>Water Jet and Abrasive Water Jet Cutting</a:t>
            </a:r>
          </a:p>
        </p:txBody>
      </p:sp>
      <p:sp>
        <p:nvSpPr>
          <p:cNvPr id="32771" name="Rectangle 3"/>
          <p:cNvSpPr>
            <a:spLocks noGrp="1" noChangeArrowheads="1"/>
          </p:cNvSpPr>
          <p:nvPr>
            <p:ph type="body" sz="half" idx="1"/>
          </p:nvPr>
        </p:nvSpPr>
        <p:spPr>
          <a:xfrm>
            <a:off x="6248400" y="1600200"/>
            <a:ext cx="2590800" cy="5257800"/>
          </a:xfrm>
        </p:spPr>
        <p:txBody>
          <a:bodyPr/>
          <a:lstStyle/>
          <a:p>
            <a:pPr eaLnBrk="1" hangingPunct="1"/>
            <a:r>
              <a:rPr lang="en-US" sz="2400" smtClean="0"/>
              <a:t>High pressure water (20,000-60,000 psi).</a:t>
            </a:r>
          </a:p>
          <a:p>
            <a:pPr eaLnBrk="1" hangingPunct="1"/>
            <a:r>
              <a:rPr lang="en-US" sz="2400" smtClean="0"/>
              <a:t>Can cut extremely thick parts (5-10 inches possible).</a:t>
            </a:r>
          </a:p>
          <a:p>
            <a:pPr eaLnBrk="1" hangingPunct="1"/>
            <a:r>
              <a:rPr lang="en-US" sz="2400" smtClean="0"/>
              <a:t>Thickness achievable is a function of speed.</a:t>
            </a:r>
          </a:p>
          <a:p>
            <a:pPr eaLnBrk="1" hangingPunct="1"/>
            <a:endParaRPr lang="en-US" sz="2400" smtClean="0"/>
          </a:p>
        </p:txBody>
      </p:sp>
      <p:pic>
        <p:nvPicPr>
          <p:cNvPr id="32772" name="Picture 4" descr="Diagram of typical abrasivejet"/>
          <p:cNvPicPr>
            <a:picLocks noChangeAspect="1" noChangeArrowheads="1"/>
          </p:cNvPicPr>
          <p:nvPr/>
        </p:nvPicPr>
        <p:blipFill>
          <a:blip r:embed="rId2" cstate="print"/>
          <a:srcRect/>
          <a:stretch>
            <a:fillRect/>
          </a:stretch>
        </p:blipFill>
        <p:spPr bwMode="auto">
          <a:xfrm>
            <a:off x="3200400" y="1752600"/>
            <a:ext cx="2794000" cy="3886200"/>
          </a:xfrm>
          <a:prstGeom prst="rect">
            <a:avLst/>
          </a:prstGeom>
          <a:noFill/>
          <a:ln w="9525">
            <a:noFill/>
            <a:miter lim="800000"/>
            <a:headEnd/>
            <a:tailEnd/>
          </a:ln>
        </p:spPr>
      </p:pic>
      <p:pic>
        <p:nvPicPr>
          <p:cNvPr id="32773" name="Picture 6"/>
          <p:cNvPicPr>
            <a:picLocks noGrp="1" noChangeAspect="1" noChangeArrowheads="1"/>
          </p:cNvPicPr>
          <p:nvPr>
            <p:ph sz="half" idx="2"/>
          </p:nvPr>
        </p:nvPicPr>
        <p:blipFill>
          <a:blip r:embed="rId3" cstate="print"/>
          <a:srcRect/>
          <a:stretch>
            <a:fillRect/>
          </a:stretch>
        </p:blipFill>
        <p:spPr>
          <a:xfrm>
            <a:off x="304800" y="1676400"/>
            <a:ext cx="2711450" cy="3886200"/>
          </a:xfrm>
          <a:noFill/>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Nontraditional Machining</a:t>
            </a:r>
          </a:p>
        </p:txBody>
      </p:sp>
      <p:sp>
        <p:nvSpPr>
          <p:cNvPr id="8195" name="Rectangle 3"/>
          <p:cNvSpPr>
            <a:spLocks noGrp="1" noChangeArrowheads="1"/>
          </p:cNvSpPr>
          <p:nvPr>
            <p:ph type="body" idx="1"/>
          </p:nvPr>
        </p:nvSpPr>
        <p:spPr/>
        <p:txBody>
          <a:bodyPr/>
          <a:lstStyle/>
          <a:p>
            <a:pPr eaLnBrk="1" hangingPunct="1"/>
            <a:r>
              <a:rPr lang="en-US" smtClean="0"/>
              <a:t>Chemical Machining (CM)</a:t>
            </a:r>
          </a:p>
          <a:p>
            <a:pPr eaLnBrk="1" hangingPunct="1"/>
            <a:r>
              <a:rPr lang="en-US" smtClean="0"/>
              <a:t>Electrochemical machining</a:t>
            </a:r>
          </a:p>
          <a:p>
            <a:pPr eaLnBrk="1" hangingPunct="1"/>
            <a:r>
              <a:rPr lang="en-US" smtClean="0"/>
              <a:t>Electrical discharge machining</a:t>
            </a:r>
          </a:p>
          <a:p>
            <a:pPr eaLnBrk="1" hangingPunct="1"/>
            <a:r>
              <a:rPr lang="en-US" smtClean="0"/>
              <a:t>High energy beam machining</a:t>
            </a:r>
          </a:p>
          <a:p>
            <a:pPr eaLnBrk="1" hangingPunct="1"/>
            <a:r>
              <a:rPr lang="en-US" smtClean="0"/>
              <a:t>Water jet/Abrasive water jet machining</a:t>
            </a:r>
          </a:p>
          <a:p>
            <a:pPr eaLnBrk="1" hangingPunct="1"/>
            <a:r>
              <a:rPr lang="en-US" smtClean="0"/>
              <a:t>Ultrasonic machining</a:t>
            </a:r>
          </a:p>
          <a:p>
            <a:pPr eaLnBrk="1" hangingPunct="1"/>
            <a:r>
              <a:rPr lang="en-US" smtClean="0"/>
              <a:t>Machining of non-metallic materials</a:t>
            </a:r>
          </a:p>
          <a:p>
            <a:pPr eaLnBrk="1" hangingPunct="1"/>
            <a:endParaRPr lang="en-US" smtClean="0"/>
          </a:p>
          <a:p>
            <a:pPr eaLnBrk="1" hangingPunct="1"/>
            <a:endParaRPr lang="en-US" smtClean="0"/>
          </a:p>
          <a:p>
            <a:pPr eaLnBrk="1" hangingPunct="1"/>
            <a:endParaRPr lang="en-US" smtClean="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cstate="print"/>
          <a:srcRect/>
          <a:stretch>
            <a:fillRect/>
          </a:stretch>
        </p:blipFill>
        <p:spPr bwMode="auto">
          <a:xfrm>
            <a:off x="5757863" y="438150"/>
            <a:ext cx="2871787" cy="3305175"/>
          </a:xfrm>
          <a:prstGeom prst="rect">
            <a:avLst/>
          </a:prstGeom>
          <a:noFill/>
          <a:ln w="9525">
            <a:noFill/>
            <a:miter lim="800000"/>
            <a:headEnd/>
            <a:tailEnd/>
          </a:ln>
        </p:spPr>
      </p:pic>
      <p:sp>
        <p:nvSpPr>
          <p:cNvPr id="33795" name="Rectangle 3"/>
          <p:cNvSpPr>
            <a:spLocks noChangeArrowheads="1"/>
          </p:cNvSpPr>
          <p:nvPr/>
        </p:nvSpPr>
        <p:spPr bwMode="auto">
          <a:xfrm>
            <a:off x="463550" y="438150"/>
            <a:ext cx="5776913" cy="457200"/>
          </a:xfrm>
          <a:prstGeom prst="rect">
            <a:avLst/>
          </a:prstGeom>
          <a:noFill/>
          <a:ln w="9525">
            <a:noFill/>
            <a:miter lim="800000"/>
            <a:headEnd/>
            <a:tailEnd/>
          </a:ln>
        </p:spPr>
        <p:txBody>
          <a:bodyPr wrap="none" anchor="ctr">
            <a:spAutoFit/>
          </a:bodyPr>
          <a:lstStyle/>
          <a:p>
            <a:pPr eaLnBrk="0" hangingPunct="0"/>
            <a:r>
              <a:rPr lang="en-US" sz="2400" b="1">
                <a:latin typeface="Times New Roman" pitchFamily="18" charset="0"/>
              </a:rPr>
              <a:t>Water-Jet, Abrasive Water-Jet Machining</a:t>
            </a:r>
            <a:r>
              <a:rPr lang="en-US" sz="2400">
                <a:latin typeface="Times New Roman" pitchFamily="18" charset="0"/>
              </a:rPr>
              <a:t> </a:t>
            </a:r>
          </a:p>
        </p:txBody>
      </p:sp>
      <p:sp>
        <p:nvSpPr>
          <p:cNvPr id="33796" name="Rectangle 4"/>
          <p:cNvSpPr>
            <a:spLocks noChangeArrowheads="1"/>
          </p:cNvSpPr>
          <p:nvPr/>
        </p:nvSpPr>
        <p:spPr bwMode="auto">
          <a:xfrm>
            <a:off x="463550" y="1701800"/>
            <a:ext cx="4289425" cy="1320800"/>
          </a:xfrm>
          <a:prstGeom prst="rect">
            <a:avLst/>
          </a:prstGeom>
          <a:noFill/>
          <a:ln w="9525">
            <a:solidFill>
              <a:schemeClr val="accent2"/>
            </a:solidFill>
            <a:miter lim="800000"/>
            <a:headEnd/>
            <a:tailEnd/>
          </a:ln>
        </p:spPr>
        <p:txBody>
          <a:bodyPr wrap="none" anchor="ctr">
            <a:spAutoFit/>
          </a:bodyPr>
          <a:lstStyle/>
          <a:p>
            <a:pPr eaLnBrk="0" hangingPunct="0"/>
            <a:r>
              <a:rPr lang="en-US" sz="2000">
                <a:latin typeface="Times New Roman" pitchFamily="18" charset="0"/>
              </a:rPr>
              <a:t>- Workpiece is fractured by impact from</a:t>
            </a:r>
          </a:p>
          <a:p>
            <a:pPr eaLnBrk="0" hangingPunct="0"/>
            <a:r>
              <a:rPr lang="en-US" sz="2000">
                <a:latin typeface="Times New Roman" pitchFamily="18" charset="0"/>
              </a:rPr>
              <a:t>   high pressure (~400 MPa) water-jet</a:t>
            </a:r>
          </a:p>
          <a:p>
            <a:pPr eaLnBrk="0" hangingPunct="0"/>
            <a:endParaRPr lang="en-US" sz="2000">
              <a:latin typeface="Times New Roman" pitchFamily="18" charset="0"/>
            </a:endParaRPr>
          </a:p>
          <a:p>
            <a:pPr eaLnBrk="0" hangingPunct="0"/>
            <a:r>
              <a:rPr lang="en-US" sz="2000">
                <a:latin typeface="Times New Roman" pitchFamily="18" charset="0"/>
              </a:rPr>
              <a:t>- No heat </a:t>
            </a:r>
            <a:r>
              <a:rPr lang="en-US" sz="2000">
                <a:latin typeface="Times New Roman" pitchFamily="18" charset="0"/>
                <a:sym typeface="Wingdings" pitchFamily="2" charset="2"/>
              </a:rPr>
              <a:t></a:t>
            </a:r>
            <a:r>
              <a:rPr lang="en-US" sz="2000">
                <a:latin typeface="Times New Roman" pitchFamily="18" charset="0"/>
              </a:rPr>
              <a:t> no thermal stress, damage</a:t>
            </a:r>
          </a:p>
        </p:txBody>
      </p:sp>
      <p:sp>
        <p:nvSpPr>
          <p:cNvPr id="33797" name="Rectangle 5"/>
          <p:cNvSpPr>
            <a:spLocks noChangeArrowheads="1"/>
          </p:cNvSpPr>
          <p:nvPr/>
        </p:nvSpPr>
        <p:spPr bwMode="auto">
          <a:xfrm>
            <a:off x="377825" y="3979863"/>
            <a:ext cx="6629400" cy="1930400"/>
          </a:xfrm>
          <a:prstGeom prst="rect">
            <a:avLst/>
          </a:prstGeom>
          <a:noFill/>
          <a:ln w="9525">
            <a:solidFill>
              <a:schemeClr val="accent2"/>
            </a:solidFill>
            <a:miter lim="800000"/>
            <a:headEnd/>
            <a:tailEnd/>
          </a:ln>
        </p:spPr>
        <p:txBody>
          <a:bodyPr>
            <a:spAutoFit/>
          </a:bodyPr>
          <a:lstStyle/>
          <a:p>
            <a:r>
              <a:rPr lang="en-US" sz="2000">
                <a:latin typeface="Times New Roman" pitchFamily="18" charset="0"/>
              </a:rPr>
              <a:t>Common applications:</a:t>
            </a:r>
          </a:p>
          <a:p>
            <a:endParaRPr lang="en-US" sz="2000">
              <a:latin typeface="Times New Roman" pitchFamily="18" charset="0"/>
            </a:endParaRPr>
          </a:p>
          <a:p>
            <a:r>
              <a:rPr lang="en-US" sz="2000">
                <a:latin typeface="Times New Roman" pitchFamily="18" charset="0"/>
              </a:rPr>
              <a:t>- Fast and precise cutting of fabrics</a:t>
            </a:r>
          </a:p>
          <a:p>
            <a:r>
              <a:rPr lang="en-US" sz="2000">
                <a:latin typeface="Times New Roman" pitchFamily="18" charset="0"/>
              </a:rPr>
              <a:t>- Vinyl, foam coverings of car dashboard panels</a:t>
            </a:r>
          </a:p>
          <a:p>
            <a:r>
              <a:rPr lang="en-US" sz="2000">
                <a:latin typeface="Times New Roman" pitchFamily="18" charset="0"/>
              </a:rPr>
              <a:t>- Plastic and composite body panels used in the interior of cars</a:t>
            </a:r>
          </a:p>
          <a:p>
            <a:r>
              <a:rPr lang="en-US" sz="2000">
                <a:latin typeface="Times New Roman" pitchFamily="18" charset="0"/>
              </a:rPr>
              <a:t>- Cutting glass and ceramic tiles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ct 4"/>
          <p:cNvGraphicFramePr>
            <a:graphicFrameLocks noGrp="1" noChangeAspect="1"/>
          </p:cNvGraphicFramePr>
          <p:nvPr>
            <p:ph sz="half" idx="1"/>
          </p:nvPr>
        </p:nvGraphicFramePr>
        <p:xfrm>
          <a:off x="304800" y="3276600"/>
          <a:ext cx="5105400" cy="3054350"/>
        </p:xfrm>
        <a:graphic>
          <a:graphicData uri="http://schemas.openxmlformats.org/presentationml/2006/ole">
            <mc:AlternateContent xmlns:mc="http://schemas.openxmlformats.org/markup-compatibility/2006">
              <mc:Choice xmlns:v="urn:schemas-microsoft-com:vml" Requires="v">
                <p:oleObj spid="_x0000_s3077" name="Bitmap Image" r:id="rId3" imgW="7306695" imgH="4371429" progId="Paint.Picture">
                  <p:embed/>
                </p:oleObj>
              </mc:Choice>
              <mc:Fallback>
                <p:oleObj name="Bitmap Image" r:id="rId3" imgW="7306695" imgH="4371429" progId="Paint.Picture">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3276600"/>
                        <a:ext cx="5105400" cy="305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075" name="Picture 7"/>
          <p:cNvPicPr>
            <a:picLocks noGrp="1" noChangeAspect="1" noChangeArrowheads="1"/>
          </p:cNvPicPr>
          <p:nvPr>
            <p:ph sz="half" idx="2"/>
          </p:nvPr>
        </p:nvPicPr>
        <p:blipFill>
          <a:blip r:embed="rId5" cstate="print"/>
          <a:srcRect/>
          <a:stretch>
            <a:fillRect/>
          </a:stretch>
        </p:blipFill>
        <p:spPr>
          <a:xfrm>
            <a:off x="4038600" y="304800"/>
            <a:ext cx="5105400" cy="3900488"/>
          </a:xfrm>
          <a:noFill/>
        </p:spPr>
      </p:pic>
      <p:sp>
        <p:nvSpPr>
          <p:cNvPr id="3076" name="Rectangle 10"/>
          <p:cNvSpPr>
            <a:spLocks noChangeArrowheads="1"/>
          </p:cNvSpPr>
          <p:nvPr/>
        </p:nvSpPr>
        <p:spPr bwMode="auto">
          <a:xfrm>
            <a:off x="5486400" y="3962400"/>
            <a:ext cx="3581400" cy="2844800"/>
          </a:xfrm>
          <a:prstGeom prst="rect">
            <a:avLst/>
          </a:prstGeom>
          <a:noFill/>
          <a:ln w="9525">
            <a:solidFill>
              <a:schemeClr val="accent2"/>
            </a:solidFill>
            <a:miter lim="800000"/>
            <a:headEnd/>
            <a:tailEnd/>
          </a:ln>
        </p:spPr>
        <p:txBody>
          <a:bodyPr anchor="ctr">
            <a:spAutoFit/>
          </a:bodyPr>
          <a:lstStyle/>
          <a:p>
            <a:pPr eaLnBrk="0" hangingPunct="0"/>
            <a:r>
              <a:rPr lang="en-US" sz="2000">
                <a:latin typeface="Times New Roman" pitchFamily="18" charset="0"/>
              </a:rPr>
              <a:t>- High energy density (small focus area)</a:t>
            </a:r>
          </a:p>
          <a:p>
            <a:pPr eaLnBrk="0" hangingPunct="0"/>
            <a:r>
              <a:rPr lang="en-US" sz="2000">
                <a:latin typeface="Times New Roman" pitchFamily="18" charset="0"/>
              </a:rPr>
              <a:t>- Uses: Cutting, welding, precision holes</a:t>
            </a:r>
          </a:p>
          <a:p>
            <a:pPr eaLnBrk="0" hangingPunct="0">
              <a:buFontTx/>
              <a:buChar char="-"/>
            </a:pPr>
            <a:r>
              <a:rPr lang="en-US" sz="2000">
                <a:latin typeface="Times New Roman" pitchFamily="18" charset="0"/>
              </a:rPr>
              <a:t>Common lasers: CO</a:t>
            </a:r>
            <a:r>
              <a:rPr lang="en-US" sz="2000" baseline="-25000">
                <a:latin typeface="Times New Roman" pitchFamily="18" charset="0"/>
              </a:rPr>
              <a:t>2</a:t>
            </a:r>
            <a:r>
              <a:rPr lang="en-US" sz="2000">
                <a:latin typeface="Times New Roman" pitchFamily="18" charset="0"/>
              </a:rPr>
              <a:t>, Nd:YAG</a:t>
            </a:r>
          </a:p>
          <a:p>
            <a:pPr eaLnBrk="0" hangingPunct="0"/>
            <a:r>
              <a:rPr lang="en-US" sz="2000">
                <a:latin typeface="Times New Roman" pitchFamily="18" charset="0"/>
              </a:rPr>
              <a:t>(Niobium-Yttrium-aluminium Garnet)</a:t>
            </a:r>
          </a:p>
          <a:p>
            <a:pPr eaLnBrk="0" hangingPunct="0">
              <a:buFontTx/>
              <a:buChar char="-"/>
            </a:pPr>
            <a:r>
              <a:rPr lang="en-US" sz="2000">
                <a:latin typeface="Times New Roman" pitchFamily="18" charset="0"/>
              </a:rPr>
              <a:t>Continuous power or Pulsed (more precise)</a:t>
            </a:r>
          </a:p>
        </p:txBody>
      </p:sp>
      <p:sp>
        <p:nvSpPr>
          <p:cNvPr id="3077" name="WordArt 12"/>
          <p:cNvSpPr>
            <a:spLocks noChangeArrowheads="1" noChangeShapeType="1" noTextEdit="1"/>
          </p:cNvSpPr>
          <p:nvPr/>
        </p:nvSpPr>
        <p:spPr bwMode="auto">
          <a:xfrm>
            <a:off x="228600" y="228600"/>
            <a:ext cx="3467100" cy="647700"/>
          </a:xfrm>
          <a:prstGeom prst="rect">
            <a:avLst/>
          </a:prstGeom>
        </p:spPr>
        <p:txBody>
          <a:bodyPr wrap="none" fromWordArt="1">
            <a:prstTxWarp prst="textPlain">
              <a:avLst>
                <a:gd name="adj" fmla="val 50000"/>
              </a:avLst>
            </a:prstTxWarp>
          </a:bodyPr>
          <a:lstStyle/>
          <a:p>
            <a:pPr algn="ctr"/>
            <a:r>
              <a:rPr lang="en-US"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Laser cutting </a:t>
            </a:r>
            <a:endParaRPr lang="th-TH"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endParaRPr>
          </a:p>
        </p:txBody>
      </p:sp>
      <p:sp>
        <p:nvSpPr>
          <p:cNvPr id="3078" name="Rectangle 13"/>
          <p:cNvSpPr>
            <a:spLocks noChangeArrowheads="1"/>
          </p:cNvSpPr>
          <p:nvPr/>
        </p:nvSpPr>
        <p:spPr bwMode="auto">
          <a:xfrm>
            <a:off x="152400" y="1066800"/>
            <a:ext cx="3962400" cy="711200"/>
          </a:xfrm>
          <a:prstGeom prst="rect">
            <a:avLst/>
          </a:prstGeom>
          <a:noFill/>
          <a:ln w="9525">
            <a:solidFill>
              <a:schemeClr val="accent2"/>
            </a:solidFill>
            <a:miter lim="800000"/>
            <a:headEnd/>
            <a:tailEnd/>
          </a:ln>
        </p:spPr>
        <p:txBody>
          <a:bodyPr anchor="ctr">
            <a:spAutoFit/>
          </a:bodyPr>
          <a:lstStyle/>
          <a:p>
            <a:pPr eaLnBrk="0" hangingPunct="0"/>
            <a:r>
              <a:rPr lang="en-US" sz="2000">
                <a:latin typeface="Times New Roman" pitchFamily="18" charset="0"/>
              </a:rPr>
              <a:t>Light Amplification by Stimulated Emission of Radiation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85800" y="533400"/>
            <a:ext cx="6324600" cy="685800"/>
          </a:xfrm>
        </p:spPr>
        <p:txBody>
          <a:bodyPr/>
          <a:lstStyle/>
          <a:p>
            <a:pPr eaLnBrk="1" hangingPunct="1"/>
            <a:r>
              <a:rPr lang="en-US" sz="4000" smtClean="0"/>
              <a:t>Laser</a:t>
            </a:r>
            <a:br>
              <a:rPr lang="en-US" sz="4000" smtClean="0"/>
            </a:br>
            <a:endParaRPr lang="en-US" sz="4000" smtClean="0"/>
          </a:p>
        </p:txBody>
      </p:sp>
      <p:pic>
        <p:nvPicPr>
          <p:cNvPr id="34819" name="Picture 4" descr="auto0"/>
          <p:cNvPicPr>
            <a:picLocks noChangeAspect="1" noChangeArrowheads="1"/>
          </p:cNvPicPr>
          <p:nvPr/>
        </p:nvPicPr>
        <p:blipFill>
          <a:blip r:embed="rId2" cstate="print"/>
          <a:srcRect/>
          <a:stretch>
            <a:fillRect/>
          </a:stretch>
        </p:blipFill>
        <p:spPr bwMode="auto">
          <a:xfrm>
            <a:off x="304800" y="1143000"/>
            <a:ext cx="4422775" cy="5181600"/>
          </a:xfrm>
          <a:prstGeom prst="rect">
            <a:avLst/>
          </a:prstGeom>
          <a:noFill/>
          <a:ln w="9525">
            <a:noFill/>
            <a:miter lim="800000"/>
            <a:headEnd/>
            <a:tailEnd/>
          </a:ln>
        </p:spPr>
      </p:pic>
      <p:sp>
        <p:nvSpPr>
          <p:cNvPr id="34820" name="Text Box 6"/>
          <p:cNvSpPr txBox="1">
            <a:spLocks noChangeArrowheads="1"/>
          </p:cNvSpPr>
          <p:nvPr/>
        </p:nvSpPr>
        <p:spPr bwMode="auto">
          <a:xfrm>
            <a:off x="4800600" y="3657600"/>
            <a:ext cx="4054475" cy="1920875"/>
          </a:xfrm>
          <a:prstGeom prst="rect">
            <a:avLst/>
          </a:prstGeom>
          <a:noFill/>
          <a:ln w="9525">
            <a:noFill/>
            <a:miter lim="800000"/>
            <a:headEnd/>
            <a:tailEnd/>
          </a:ln>
        </p:spPr>
        <p:txBody>
          <a:bodyPr>
            <a:spAutoFit/>
          </a:bodyPr>
          <a:lstStyle/>
          <a:p>
            <a:pPr marL="222250" indent="-222250"/>
            <a:r>
              <a:rPr lang="en-US" sz="2000">
                <a:latin typeface="Times New Roman" pitchFamily="18" charset="0"/>
              </a:rPr>
              <a:t>	Cutting and hole making on thin materials; heat-affected zone; does not require a vacuum; but expensive equipment; consume much energy; 0.5-7.5 mm/min depending on thickness.</a:t>
            </a:r>
          </a:p>
        </p:txBody>
      </p:sp>
      <p:sp>
        <p:nvSpPr>
          <p:cNvPr id="34821" name="Text Box 7"/>
          <p:cNvSpPr txBox="1">
            <a:spLocks noChangeArrowheads="1"/>
          </p:cNvSpPr>
          <p:nvPr/>
        </p:nvSpPr>
        <p:spPr bwMode="auto">
          <a:xfrm>
            <a:off x="4572000" y="914400"/>
            <a:ext cx="4114800" cy="2227263"/>
          </a:xfrm>
          <a:prstGeom prst="rect">
            <a:avLst/>
          </a:prstGeom>
          <a:noFill/>
          <a:ln w="9525">
            <a:noFill/>
            <a:miter lim="800000"/>
            <a:headEnd/>
            <a:tailEnd/>
          </a:ln>
        </p:spPr>
        <p:txBody>
          <a:bodyPr>
            <a:spAutoFit/>
          </a:bodyPr>
          <a:lstStyle/>
          <a:p>
            <a:pPr>
              <a:spcBef>
                <a:spcPct val="50000"/>
              </a:spcBef>
            </a:pPr>
            <a:r>
              <a:rPr lang="en-US"/>
              <a:t>Laser is an optical transducer that converts electrical energy into a highly coherent light beam.</a:t>
            </a:r>
            <a:endParaRPr lang="th-TH"/>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3"/>
          <p:cNvPicPr>
            <a:picLocks noChangeAspect="1" noChangeArrowheads="1"/>
          </p:cNvPicPr>
          <p:nvPr/>
        </p:nvPicPr>
        <p:blipFill>
          <a:blip r:embed="rId2" cstate="print"/>
          <a:srcRect/>
          <a:stretch>
            <a:fillRect/>
          </a:stretch>
        </p:blipFill>
        <p:spPr bwMode="auto">
          <a:xfrm>
            <a:off x="3848100" y="2624138"/>
            <a:ext cx="5191125" cy="3514725"/>
          </a:xfrm>
          <a:prstGeom prst="rect">
            <a:avLst/>
          </a:prstGeom>
          <a:noFill/>
          <a:ln w="9525">
            <a:noFill/>
            <a:miter lim="800000"/>
            <a:headEnd/>
            <a:tailEnd/>
          </a:ln>
        </p:spPr>
      </p:pic>
      <p:sp>
        <p:nvSpPr>
          <p:cNvPr id="35843" name="Rectangle 4"/>
          <p:cNvSpPr>
            <a:spLocks noChangeArrowheads="1"/>
          </p:cNvSpPr>
          <p:nvPr/>
        </p:nvSpPr>
        <p:spPr bwMode="auto">
          <a:xfrm>
            <a:off x="395288" y="1260475"/>
            <a:ext cx="3944937" cy="1320800"/>
          </a:xfrm>
          <a:prstGeom prst="rect">
            <a:avLst/>
          </a:prstGeom>
          <a:noFill/>
          <a:ln w="9525">
            <a:solidFill>
              <a:schemeClr val="accent2"/>
            </a:solidFill>
            <a:miter lim="800000"/>
            <a:headEnd/>
            <a:tailEnd/>
          </a:ln>
        </p:spPr>
        <p:txBody>
          <a:bodyPr wrap="none" anchor="ctr">
            <a:spAutoFit/>
          </a:bodyPr>
          <a:lstStyle/>
          <a:p>
            <a:pPr eaLnBrk="0" hangingPunct="0"/>
            <a:r>
              <a:rPr lang="en-US" sz="2000">
                <a:latin typeface="Times New Roman" pitchFamily="18" charset="0"/>
              </a:rPr>
              <a:t>Main uses of USM:</a:t>
            </a:r>
          </a:p>
          <a:p>
            <a:pPr eaLnBrk="0" hangingPunct="0"/>
            <a:r>
              <a:rPr lang="en-US" sz="2000">
                <a:latin typeface="Times New Roman" pitchFamily="18" charset="0"/>
              </a:rPr>
              <a:t> - Welding plastics (package sealing)</a:t>
            </a:r>
          </a:p>
          <a:p>
            <a:pPr eaLnBrk="0" hangingPunct="0"/>
            <a:r>
              <a:rPr lang="en-US" sz="2000">
                <a:latin typeface="Times New Roman" pitchFamily="18" charset="0"/>
              </a:rPr>
              <a:t> - Wire-bonding (IC chips)</a:t>
            </a:r>
          </a:p>
          <a:p>
            <a:pPr eaLnBrk="0" hangingPunct="0"/>
            <a:r>
              <a:rPr lang="en-US" sz="2000">
                <a:latin typeface="Times New Roman" pitchFamily="18" charset="0"/>
              </a:rPr>
              <a:t> - Machining brittle materials</a:t>
            </a:r>
          </a:p>
        </p:txBody>
      </p:sp>
      <p:sp>
        <p:nvSpPr>
          <p:cNvPr id="35844" name="Line 5"/>
          <p:cNvSpPr>
            <a:spLocks noChangeShapeType="1"/>
          </p:cNvSpPr>
          <p:nvPr/>
        </p:nvSpPr>
        <p:spPr bwMode="auto">
          <a:xfrm>
            <a:off x="2733675" y="2505075"/>
            <a:ext cx="1298575" cy="903288"/>
          </a:xfrm>
          <a:prstGeom prst="line">
            <a:avLst/>
          </a:prstGeom>
          <a:noFill/>
          <a:ln w="9525">
            <a:solidFill>
              <a:schemeClr val="tx1"/>
            </a:solidFill>
            <a:round/>
            <a:headEnd/>
            <a:tailEnd type="triangle" w="med" len="med"/>
          </a:ln>
        </p:spPr>
        <p:txBody>
          <a:bodyPr/>
          <a:lstStyle/>
          <a:p>
            <a:endParaRPr lang="th-TH"/>
          </a:p>
        </p:txBody>
      </p:sp>
      <p:sp>
        <p:nvSpPr>
          <p:cNvPr id="35845" name="WordArt 6" descr="หินอ่อนขาว"/>
          <p:cNvSpPr>
            <a:spLocks noChangeArrowheads="1" noChangeShapeType="1" noTextEdit="1"/>
          </p:cNvSpPr>
          <p:nvPr/>
        </p:nvSpPr>
        <p:spPr bwMode="auto">
          <a:xfrm>
            <a:off x="1600200" y="228600"/>
            <a:ext cx="6076950" cy="1014413"/>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en-US" sz="3600" kern="10">
                <a:ln w="9525">
                  <a:round/>
                  <a:headEnd/>
                  <a:tailEnd/>
                </a:ln>
                <a:blipFill dpi="0" rotWithShape="0">
                  <a:blip r:embed="rId3"/>
                  <a:srcRect/>
                  <a:tile tx="0" ty="0" sx="100000" sy="100000" flip="none" algn="tl"/>
                </a:blipFill>
                <a:latin typeface="Arial Black"/>
              </a:rPr>
              <a:t>Ultrasonic Machining </a:t>
            </a:r>
            <a:endParaRPr lang="th-TH" sz="3600" kern="10">
              <a:ln w="9525">
                <a:round/>
                <a:headEnd/>
                <a:tailEnd/>
              </a:ln>
              <a:blipFill dpi="0" rotWithShape="0">
                <a:blip r:embed="rId3"/>
                <a:srcRect/>
                <a:tile tx="0" ty="0" sx="100000" sy="100000" flip="none" algn="tl"/>
              </a:blipFill>
              <a:latin typeface="Arial Black"/>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5"/>
          <p:cNvSpPr>
            <a:spLocks noGrp="1" noChangeArrowheads="1"/>
          </p:cNvSpPr>
          <p:nvPr>
            <p:ph type="title"/>
          </p:nvPr>
        </p:nvSpPr>
        <p:spPr/>
        <p:txBody>
          <a:bodyPr/>
          <a:lstStyle/>
          <a:p>
            <a:pPr eaLnBrk="1" hangingPunct="1"/>
            <a:endParaRPr lang="th-TH" smtClean="0"/>
          </a:p>
        </p:txBody>
      </p:sp>
      <p:graphicFrame>
        <p:nvGraphicFramePr>
          <p:cNvPr id="4098" name="Object 4"/>
          <p:cNvGraphicFramePr>
            <a:graphicFrameLocks noGrp="1" noChangeAspect="1"/>
          </p:cNvGraphicFramePr>
          <p:nvPr>
            <p:ph idx="1"/>
          </p:nvPr>
        </p:nvGraphicFramePr>
        <p:xfrm>
          <a:off x="304800" y="304800"/>
          <a:ext cx="8382000" cy="6108700"/>
        </p:xfrm>
        <a:graphic>
          <a:graphicData uri="http://schemas.openxmlformats.org/presentationml/2006/ole">
            <mc:AlternateContent xmlns:mc="http://schemas.openxmlformats.org/markup-compatibility/2006">
              <mc:Choice xmlns:v="urn:schemas-microsoft-com:vml" Requires="v">
                <p:oleObj spid="_x0000_s4101" name="Bitmap Image" r:id="rId3" imgW="7659169" imgH="5582429" progId="Paint.Picture">
                  <p:embed/>
                </p:oleObj>
              </mc:Choice>
              <mc:Fallback>
                <p:oleObj name="Bitmap Image" r:id="rId3" imgW="7659169" imgH="5582429" progId="Paint.Picture">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304800"/>
                        <a:ext cx="8382000" cy="610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0" name="Rectangle 7"/>
          <p:cNvSpPr>
            <a:spLocks noChangeArrowheads="1"/>
          </p:cNvSpPr>
          <p:nvPr/>
        </p:nvSpPr>
        <p:spPr bwMode="auto">
          <a:xfrm>
            <a:off x="4572000" y="685800"/>
            <a:ext cx="4343400" cy="5943600"/>
          </a:xfrm>
          <a:prstGeom prst="rect">
            <a:avLst/>
          </a:prstGeom>
          <a:noFill/>
          <a:ln w="9525">
            <a:solidFill>
              <a:schemeClr val="tx1"/>
            </a:solidFill>
            <a:miter lim="800000"/>
            <a:headEnd/>
            <a:tailEnd/>
          </a:ln>
        </p:spPr>
        <p:txBody>
          <a:bodyPr wrap="none" anchor="ctr"/>
          <a:lstStyle/>
          <a:p>
            <a:endParaRPr lang="th-TH"/>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5"/>
          <p:cNvSpPr>
            <a:spLocks noGrp="1" noChangeArrowheads="1"/>
          </p:cNvSpPr>
          <p:nvPr>
            <p:ph type="title"/>
          </p:nvPr>
        </p:nvSpPr>
        <p:spPr/>
        <p:txBody>
          <a:bodyPr/>
          <a:lstStyle/>
          <a:p>
            <a:pPr eaLnBrk="1" hangingPunct="1"/>
            <a:endParaRPr lang="th-TH" smtClean="0"/>
          </a:p>
        </p:txBody>
      </p:sp>
      <p:pic>
        <p:nvPicPr>
          <p:cNvPr id="36867" name="Picture 8"/>
          <p:cNvPicPr>
            <a:picLocks noGrp="1" noChangeAspect="1" noChangeArrowheads="1"/>
          </p:cNvPicPr>
          <p:nvPr>
            <p:ph sz="half" idx="1"/>
          </p:nvPr>
        </p:nvPicPr>
        <p:blipFill>
          <a:blip r:embed="rId2" cstate="print"/>
          <a:srcRect/>
          <a:stretch>
            <a:fillRect/>
          </a:stretch>
        </p:blipFill>
        <p:spPr>
          <a:xfrm>
            <a:off x="457200" y="528638"/>
            <a:ext cx="8686800" cy="5391150"/>
          </a:xfrm>
          <a:noFill/>
        </p:spPr>
      </p:pic>
      <p:sp>
        <p:nvSpPr>
          <p:cNvPr id="36868" name="Rectangle 10"/>
          <p:cNvSpPr>
            <a:spLocks noChangeArrowheads="1"/>
          </p:cNvSpPr>
          <p:nvPr/>
        </p:nvSpPr>
        <p:spPr bwMode="auto">
          <a:xfrm>
            <a:off x="4648200" y="1524000"/>
            <a:ext cx="4495800" cy="3886200"/>
          </a:xfrm>
          <a:prstGeom prst="rect">
            <a:avLst/>
          </a:prstGeom>
          <a:solidFill>
            <a:schemeClr val="bg1"/>
          </a:solidFill>
          <a:ln w="9525">
            <a:noFill/>
            <a:miter lim="800000"/>
            <a:headEnd/>
            <a:tailEnd/>
          </a:ln>
        </p:spPr>
        <p:txBody>
          <a:bodyPr wrap="none" anchor="ctr"/>
          <a:lstStyle/>
          <a:p>
            <a:endParaRPr lang="th-TH"/>
          </a:p>
        </p:txBody>
      </p:sp>
      <p:pic>
        <p:nvPicPr>
          <p:cNvPr id="36869" name="Picture 14"/>
          <p:cNvPicPr>
            <a:picLocks noGrp="1" noChangeAspect="1" noChangeArrowheads="1"/>
          </p:cNvPicPr>
          <p:nvPr>
            <p:ph sz="half" idx="2"/>
          </p:nvPr>
        </p:nvPicPr>
        <p:blipFill>
          <a:blip r:embed="rId3" cstate="print"/>
          <a:srcRect/>
          <a:stretch>
            <a:fillRect/>
          </a:stretch>
        </p:blipFill>
        <p:spPr>
          <a:xfrm>
            <a:off x="4648200" y="1830388"/>
            <a:ext cx="4038600" cy="4064000"/>
          </a:xfr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5"/>
          <p:cNvSpPr>
            <a:spLocks noGrp="1" noChangeArrowheads="1"/>
          </p:cNvSpPr>
          <p:nvPr>
            <p:ph type="title"/>
          </p:nvPr>
        </p:nvSpPr>
        <p:spPr/>
        <p:txBody>
          <a:bodyPr/>
          <a:lstStyle/>
          <a:p>
            <a:pPr eaLnBrk="1" hangingPunct="1"/>
            <a:r>
              <a:rPr lang="en-US" smtClean="0"/>
              <a:t>Plasma arc cutting</a:t>
            </a:r>
            <a:endParaRPr lang="th-TH" smtClean="0"/>
          </a:p>
        </p:txBody>
      </p:sp>
      <p:pic>
        <p:nvPicPr>
          <p:cNvPr id="37891" name="Picture 4" descr="plasma_process"/>
          <p:cNvPicPr>
            <a:picLocks noGrp="1" noChangeAspect="1" noChangeArrowheads="1"/>
          </p:cNvPicPr>
          <p:nvPr>
            <p:ph idx="1"/>
          </p:nvPr>
        </p:nvPicPr>
        <p:blipFill>
          <a:blip r:embed="rId2" cstate="print"/>
          <a:srcRect/>
          <a:stretch>
            <a:fillRect/>
          </a:stretch>
        </p:blipFill>
        <p:spPr>
          <a:xfrm>
            <a:off x="609600" y="1524000"/>
            <a:ext cx="3251200" cy="4525963"/>
          </a:xfrm>
          <a:noFill/>
        </p:spPr>
      </p:pic>
      <p:sp>
        <p:nvSpPr>
          <p:cNvPr id="37892" name="Text Box 7"/>
          <p:cNvSpPr txBox="1">
            <a:spLocks noChangeArrowheads="1"/>
          </p:cNvSpPr>
          <p:nvPr/>
        </p:nvSpPr>
        <p:spPr bwMode="auto">
          <a:xfrm>
            <a:off x="2971800" y="5943600"/>
            <a:ext cx="1447800" cy="519113"/>
          </a:xfrm>
          <a:prstGeom prst="rect">
            <a:avLst/>
          </a:prstGeom>
          <a:noFill/>
          <a:ln w="9525">
            <a:noFill/>
            <a:miter lim="800000"/>
            <a:headEnd/>
            <a:tailEnd/>
          </a:ln>
        </p:spPr>
        <p:txBody>
          <a:bodyPr>
            <a:spAutoFit/>
          </a:bodyPr>
          <a:lstStyle/>
          <a:p>
            <a:pPr>
              <a:spcBef>
                <a:spcPct val="50000"/>
              </a:spcBef>
            </a:pPr>
            <a:r>
              <a:rPr lang="en-US"/>
              <a:t>Anode</a:t>
            </a:r>
            <a:endParaRPr lang="th-TH"/>
          </a:p>
        </p:txBody>
      </p:sp>
      <p:sp>
        <p:nvSpPr>
          <p:cNvPr id="37893" name="Text Box 8"/>
          <p:cNvSpPr txBox="1">
            <a:spLocks noChangeArrowheads="1"/>
          </p:cNvSpPr>
          <p:nvPr/>
        </p:nvSpPr>
        <p:spPr bwMode="auto">
          <a:xfrm>
            <a:off x="2971800" y="1371600"/>
            <a:ext cx="1752600" cy="519113"/>
          </a:xfrm>
          <a:prstGeom prst="rect">
            <a:avLst/>
          </a:prstGeom>
          <a:noFill/>
          <a:ln w="9525">
            <a:noFill/>
            <a:miter lim="800000"/>
            <a:headEnd/>
            <a:tailEnd/>
          </a:ln>
        </p:spPr>
        <p:txBody>
          <a:bodyPr>
            <a:spAutoFit/>
          </a:bodyPr>
          <a:lstStyle/>
          <a:p>
            <a:pPr>
              <a:spcBef>
                <a:spcPct val="50000"/>
              </a:spcBef>
            </a:pPr>
            <a:r>
              <a:rPr lang="en-US"/>
              <a:t>Cathode</a:t>
            </a:r>
            <a:endParaRPr lang="th-TH"/>
          </a:p>
        </p:txBody>
      </p:sp>
      <p:sp>
        <p:nvSpPr>
          <p:cNvPr id="37894" name="Rectangle 9"/>
          <p:cNvSpPr>
            <a:spLocks noChangeArrowheads="1"/>
          </p:cNvSpPr>
          <p:nvPr/>
        </p:nvSpPr>
        <p:spPr bwMode="auto">
          <a:xfrm>
            <a:off x="5105400" y="1447800"/>
            <a:ext cx="3657600" cy="1616075"/>
          </a:xfrm>
          <a:prstGeom prst="rect">
            <a:avLst/>
          </a:prstGeom>
          <a:noFill/>
          <a:ln w="9525">
            <a:noFill/>
            <a:miter lim="800000"/>
            <a:headEnd/>
            <a:tailEnd/>
          </a:ln>
        </p:spPr>
        <p:txBody>
          <a:bodyPr anchor="ctr">
            <a:spAutoFit/>
          </a:bodyPr>
          <a:lstStyle/>
          <a:p>
            <a:r>
              <a:rPr lang="th-TH" sz="2000"/>
              <a:t>Plasma cutters work by sending an electric arc through a gas that is passing through a constricted opening. </a:t>
            </a:r>
          </a:p>
          <a:p>
            <a:r>
              <a:rPr lang="en-US" sz="2000"/>
              <a:t>Cutting Temp= 10,000 C</a:t>
            </a:r>
            <a:endParaRPr lang="th-TH" sz="2000"/>
          </a:p>
        </p:txBody>
      </p:sp>
      <p:sp>
        <p:nvSpPr>
          <p:cNvPr id="37895" name="Rectangle 10"/>
          <p:cNvSpPr>
            <a:spLocks noChangeArrowheads="1"/>
          </p:cNvSpPr>
          <p:nvPr/>
        </p:nvSpPr>
        <p:spPr bwMode="auto">
          <a:xfrm>
            <a:off x="7642225" y="2590800"/>
            <a:ext cx="282575" cy="304800"/>
          </a:xfrm>
          <a:prstGeom prst="rect">
            <a:avLst/>
          </a:prstGeom>
          <a:noFill/>
          <a:ln w="9525">
            <a:noFill/>
            <a:miter lim="800000"/>
            <a:headEnd/>
            <a:tailEnd/>
          </a:ln>
        </p:spPr>
        <p:txBody>
          <a:bodyPr wrap="none">
            <a:spAutoFit/>
          </a:bodyPr>
          <a:lstStyle/>
          <a:p>
            <a:r>
              <a:rPr lang="en-US" sz="1400"/>
              <a:t>o</a:t>
            </a:r>
            <a:endParaRPr lang="th-TH" sz="140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3"/>
          <p:cNvPicPr>
            <a:picLocks noChangeAspect="1" noChangeArrowheads="1"/>
          </p:cNvPicPr>
          <p:nvPr/>
        </p:nvPicPr>
        <p:blipFill>
          <a:blip r:embed="rId2" cstate="print"/>
          <a:srcRect/>
          <a:stretch>
            <a:fillRect/>
          </a:stretch>
        </p:blipFill>
        <p:spPr bwMode="auto">
          <a:xfrm>
            <a:off x="0" y="533400"/>
            <a:ext cx="9144000" cy="5926138"/>
          </a:xfrm>
          <a:prstGeom prst="rect">
            <a:avLst/>
          </a:prstGeom>
          <a:noFill/>
          <a:ln w="12700">
            <a:noFill/>
            <a:miter lim="800000"/>
            <a:headEnd type="none" w="sm" len="sm"/>
            <a:tailEnd type="none" w="sm" len="sm"/>
          </a:ln>
        </p:spPr>
      </p:pic>
      <p:sp>
        <p:nvSpPr>
          <p:cNvPr id="38915" name="Rectangle 2"/>
          <p:cNvSpPr>
            <a:spLocks noGrp="1" noChangeArrowheads="1"/>
          </p:cNvSpPr>
          <p:nvPr>
            <p:ph type="title"/>
          </p:nvPr>
        </p:nvSpPr>
        <p:spPr>
          <a:xfrm>
            <a:off x="457200" y="0"/>
            <a:ext cx="8229600" cy="762000"/>
          </a:xfrm>
        </p:spPr>
        <p:txBody>
          <a:bodyPr/>
          <a:lstStyle/>
          <a:p>
            <a:pPr eaLnBrk="1" hangingPunct="1"/>
            <a:r>
              <a:rPr lang="en-US" sz="3000" smtClean="0"/>
              <a:t>Characteristics of Machining</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7205" name="Group 229"/>
          <p:cNvGraphicFramePr>
            <a:graphicFrameLocks noGrp="1"/>
          </p:cNvGraphicFramePr>
          <p:nvPr/>
        </p:nvGraphicFramePr>
        <p:xfrm>
          <a:off x="304800" y="533400"/>
          <a:ext cx="8534400" cy="5246688"/>
        </p:xfrm>
        <a:graphic>
          <a:graphicData uri="http://schemas.openxmlformats.org/drawingml/2006/table">
            <a:tbl>
              <a:tblPr/>
              <a:tblGrid>
                <a:gridCol w="1306513"/>
                <a:gridCol w="903287"/>
                <a:gridCol w="903288"/>
                <a:gridCol w="904875"/>
                <a:gridCol w="901700"/>
                <a:gridCol w="904875"/>
                <a:gridCol w="858837"/>
                <a:gridCol w="860425"/>
                <a:gridCol w="990600"/>
              </a:tblGrid>
              <a:tr h="5445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7">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th-TH"/>
                    </a:p>
                  </a:txBody>
                  <a:tcPr/>
                </a:tc>
                <a:tc hMerge="1">
                  <a:txBody>
                    <a:bodyPr/>
                    <a:lstStyle/>
                    <a:p>
                      <a:endParaRPr lang="th-TH"/>
                    </a:p>
                  </a:txBody>
                  <a:tcPr/>
                </a:tc>
                <a:tc hMerge="1">
                  <a:txBody>
                    <a:bodyPr/>
                    <a:lstStyle/>
                    <a:p>
                      <a:endParaRPr lang="th-TH"/>
                    </a:p>
                  </a:txBody>
                  <a:tcPr/>
                </a:tc>
                <a:tc hMerge="1">
                  <a:txBody>
                    <a:bodyPr/>
                    <a:lstStyle/>
                    <a:p>
                      <a:endParaRPr lang="th-TH"/>
                    </a:p>
                  </a:txBody>
                  <a:tcPr/>
                </a:tc>
                <a:tc hMerge="1">
                  <a:txBody>
                    <a:bodyPr/>
                    <a:lstStyle/>
                    <a:p>
                      <a:endParaRPr lang="th-TH"/>
                    </a:p>
                  </a:txBody>
                  <a:tcPr/>
                </a:tc>
                <a:tc hMerge="1">
                  <a:txBody>
                    <a:bodyPr/>
                    <a:lstStyle/>
                    <a:p>
                      <a:endParaRPr lang="th-TH"/>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cs typeface="Angsana New" pitchFamily="18" charset="-34"/>
                        </a:rPr>
                        <a:t>Traditional</a:t>
                      </a:r>
                      <a:endParaRPr kumimoji="0" lang="th-TH" sz="12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10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Arial" pitchFamily="34" charset="0"/>
                          <a:cs typeface="Angsana New" pitchFamily="18" charset="-34"/>
                        </a:rPr>
                        <a:t>Mat.</a:t>
                      </a:r>
                      <a:endParaRPr kumimoji="0" lang="th-TH" sz="2400" b="1"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C0B3"/>
                    </a:solid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ngsana New" pitchFamily="18" charset="-34"/>
                        </a:rPr>
                        <a:t>Mech</a:t>
                      </a:r>
                      <a:endParaRPr kumimoji="0" lang="th-TH" sz="24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33"/>
                    </a:solidFill>
                  </a:tcPr>
                </a:tc>
                <a:tc hMerge="1">
                  <a:txBody>
                    <a:bodyPr/>
                    <a:lstStyle/>
                    <a:p>
                      <a:endParaRPr lang="th-TH"/>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ngsana New" pitchFamily="18" charset="-34"/>
                        </a:rPr>
                        <a:t>Elec</a:t>
                      </a:r>
                      <a:endParaRPr kumimoji="0" lang="th-TH" sz="24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ngsana New" pitchFamily="18" charset="-34"/>
                        </a:rPr>
                        <a:t>Thermal</a:t>
                      </a:r>
                      <a:endParaRPr kumimoji="0" lang="th-TH" sz="24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hMerge="1">
                  <a:txBody>
                    <a:bodyPr/>
                    <a:lstStyle/>
                    <a:p>
                      <a:endParaRPr lang="th-TH"/>
                    </a:p>
                  </a:txBody>
                  <a:tcPr/>
                </a:tc>
                <a:tc hMerge="1">
                  <a:txBody>
                    <a:bodyPr/>
                    <a:lstStyle/>
                    <a:p>
                      <a:endParaRPr lang="th-TH"/>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Angsana New" pitchFamily="18" charset="-34"/>
                        </a:rPr>
                        <a:t>CHM</a:t>
                      </a:r>
                      <a:endParaRPr kumimoji="0" lang="th-TH"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ngsana New" pitchFamily="18" charset="-34"/>
                        </a:rPr>
                        <a:t>Milling</a:t>
                      </a:r>
                      <a:endParaRPr kumimoji="0" lang="th-TH" sz="1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FDA1"/>
                    </a:solidFill>
                  </a:tcPr>
                </a:tc>
              </a:tr>
              <a:tr h="5445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C0B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pitchFamily="34" charset="0"/>
                          <a:cs typeface="Angsana New" pitchFamily="18" charset="-34"/>
                        </a:rPr>
                        <a:t>USM</a:t>
                      </a:r>
                      <a:endParaRPr kumimoji="0" lang="th-TH" sz="2000" b="1"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ngsana New" pitchFamily="18" charset="-34"/>
                        </a:rPr>
                        <a:t>WJ</a:t>
                      </a:r>
                      <a:endParaRPr kumimoji="0" lang="th-TH" sz="1800" b="1"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ngsana New" pitchFamily="18" charset="-34"/>
                        </a:rPr>
                        <a:t>ECM</a:t>
                      </a:r>
                      <a:endParaRPr kumimoji="0" lang="th-TH" sz="1800" b="1"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ngsana New" pitchFamily="18" charset="-34"/>
                        </a:rPr>
                        <a:t>EDM</a:t>
                      </a:r>
                      <a:endParaRPr kumimoji="0" lang="th-TH" sz="1800" b="1"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h-TH" sz="1800" b="1"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ngsana New" pitchFamily="18" charset="-34"/>
                        </a:rPr>
                        <a:t>LBM</a:t>
                      </a:r>
                      <a:endParaRPr kumimoji="0" lang="th-TH" sz="1800" b="1"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ngsana New" pitchFamily="18" charset="-34"/>
                        </a:rPr>
                        <a:t>CHM</a:t>
                      </a:r>
                      <a:endParaRPr kumimoji="0" lang="th-TH" sz="1800" b="1"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ngsana New" pitchFamily="18" charset="-34"/>
                        </a:rPr>
                        <a:t>Millin</a:t>
                      </a:r>
                      <a:r>
                        <a:rPr kumimoji="0" lang="en-US" altLang="ja-JP" sz="1800" b="1" i="0" u="none" strike="noStrike" cap="none" normalizeH="0" baseline="0" smtClean="0">
                          <a:ln>
                            <a:noFill/>
                          </a:ln>
                          <a:solidFill>
                            <a:schemeClr val="tx1"/>
                          </a:solidFill>
                          <a:effectLst/>
                          <a:latin typeface="Arial" pitchFamily="34" charset="0"/>
                          <a:ea typeface="MS PGothic" pitchFamily="34" charset="-128"/>
                          <a:cs typeface="Angsana New" pitchFamily="18" charset="-34"/>
                        </a:rPr>
                        <a:t>g</a:t>
                      </a:r>
                      <a:endParaRPr kumimoji="0" lang="th-TH" sz="1800" b="1"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FDA1"/>
                    </a:solidFill>
                  </a:tcPr>
                </a:tc>
              </a:tr>
              <a:tr h="5445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Al</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C</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C</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B</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B</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B</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A</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A</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FDA1"/>
                    </a:solidFill>
                  </a:tcPr>
                </a:tc>
              </a:tr>
              <a:tr h="5524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Steel</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B</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D</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A</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A</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B</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A</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A</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FDA1"/>
                    </a:solidFill>
                  </a:tcPr>
                </a:tc>
              </a:tr>
              <a:tr h="5445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pitchFamily="34" charset="0"/>
                          <a:cs typeface="Angsana New" pitchFamily="18" charset="-34"/>
                        </a:rPr>
                        <a:t>Ceramic</a:t>
                      </a:r>
                      <a:endParaRPr kumimoji="0" lang="th-TH" sz="20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A</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D</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D</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D</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A</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C</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D</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FDA1"/>
                    </a:solidFill>
                  </a:tcPr>
                </a:tc>
              </a:tr>
              <a:tr h="5445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Glass</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A</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D</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D</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D</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B</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B</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D</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FDA1"/>
                    </a:solidFill>
                  </a:tcPr>
                </a:tc>
              </a:tr>
              <a:tr h="5461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Plastic</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D</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B</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D</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D</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B</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C</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B</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BFDA1"/>
                    </a:solidFill>
                  </a:tcPr>
                </a:tc>
              </a:tr>
              <a:tr h="5445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Card board</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D</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A</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D</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D</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D</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993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D</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800" b="0" i="0" u="none" strike="noStrike" cap="none" normalizeH="0" baseline="0" smtClean="0">
                          <a:ln>
                            <a:noFill/>
                          </a:ln>
                          <a:solidFill>
                            <a:schemeClr val="tx1"/>
                          </a:solidFill>
                          <a:effectLst/>
                          <a:latin typeface="Arial" pitchFamily="34" charset="0"/>
                          <a:cs typeface="Angsana New" pitchFamily="18" charset="-34"/>
                        </a:rPr>
                        <a:t>D</a:t>
                      </a: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BFDA1"/>
                    </a:solidFill>
                  </a:tcPr>
                </a:tc>
              </a:tr>
            </a:tbl>
          </a:graphicData>
        </a:graphic>
      </p:graphicFrame>
      <p:sp>
        <p:nvSpPr>
          <p:cNvPr id="40031" name="WordArt 166"/>
          <p:cNvSpPr>
            <a:spLocks noChangeArrowheads="1" noChangeShapeType="1" noTextEdit="1"/>
          </p:cNvSpPr>
          <p:nvPr/>
        </p:nvSpPr>
        <p:spPr bwMode="auto">
          <a:xfrm>
            <a:off x="2514600" y="609600"/>
            <a:ext cx="3929063" cy="346075"/>
          </a:xfrm>
          <a:prstGeom prst="rect">
            <a:avLst/>
          </a:prstGeom>
        </p:spPr>
        <p:txBody>
          <a:bodyPr wrap="none" fromWordArt="1">
            <a:prstTxWarp prst="textPlain">
              <a:avLst>
                <a:gd name="adj" fmla="val 50000"/>
              </a:avLst>
            </a:prstTxWarp>
          </a:bodyPr>
          <a:lstStyle/>
          <a:p>
            <a:pPr algn="ctr"/>
            <a:r>
              <a:rPr lang="en-US"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Nontraditional Process</a:t>
            </a:r>
            <a:endParaRPr lang="th-TH"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endParaRPr>
          </a:p>
        </p:txBody>
      </p:sp>
      <p:sp>
        <p:nvSpPr>
          <p:cNvPr id="127206" name="Text Box 230"/>
          <p:cNvSpPr txBox="1">
            <a:spLocks noChangeArrowheads="1"/>
          </p:cNvSpPr>
          <p:nvPr/>
        </p:nvSpPr>
        <p:spPr bwMode="auto">
          <a:xfrm>
            <a:off x="1676400" y="2133600"/>
            <a:ext cx="533400" cy="519113"/>
          </a:xfrm>
          <a:prstGeom prst="rect">
            <a:avLst/>
          </a:prstGeom>
          <a:solidFill>
            <a:srgbClr val="66FF33"/>
          </a:solidFill>
          <a:ln w="9525">
            <a:noFill/>
            <a:miter lim="800000"/>
            <a:headEnd/>
            <a:tailEnd/>
          </a:ln>
        </p:spPr>
        <p:txBody>
          <a:bodyPr>
            <a:spAutoFit/>
          </a:bodyPr>
          <a:lstStyle/>
          <a:p>
            <a:pPr>
              <a:spcBef>
                <a:spcPct val="50000"/>
              </a:spcBef>
            </a:pPr>
            <a:endParaRPr lang="th-TH"/>
          </a:p>
        </p:txBody>
      </p:sp>
      <p:sp>
        <p:nvSpPr>
          <p:cNvPr id="127207" name="Text Box 231"/>
          <p:cNvSpPr txBox="1">
            <a:spLocks noChangeArrowheads="1"/>
          </p:cNvSpPr>
          <p:nvPr/>
        </p:nvSpPr>
        <p:spPr bwMode="auto">
          <a:xfrm>
            <a:off x="2590800" y="2133600"/>
            <a:ext cx="533400" cy="519113"/>
          </a:xfrm>
          <a:prstGeom prst="rect">
            <a:avLst/>
          </a:prstGeom>
          <a:solidFill>
            <a:srgbClr val="66FF33"/>
          </a:solidFill>
          <a:ln w="9525">
            <a:noFill/>
            <a:miter lim="800000"/>
            <a:headEnd/>
            <a:tailEnd/>
          </a:ln>
        </p:spPr>
        <p:txBody>
          <a:bodyPr>
            <a:spAutoFit/>
          </a:bodyPr>
          <a:lstStyle/>
          <a:p>
            <a:pPr>
              <a:spcBef>
                <a:spcPct val="50000"/>
              </a:spcBef>
            </a:pPr>
            <a:endParaRPr lang="th-TH"/>
          </a:p>
        </p:txBody>
      </p:sp>
      <p:sp>
        <p:nvSpPr>
          <p:cNvPr id="127208" name="Text Box 232"/>
          <p:cNvSpPr txBox="1">
            <a:spLocks noChangeArrowheads="1"/>
          </p:cNvSpPr>
          <p:nvPr/>
        </p:nvSpPr>
        <p:spPr bwMode="auto">
          <a:xfrm>
            <a:off x="3505200" y="2133600"/>
            <a:ext cx="533400" cy="519113"/>
          </a:xfrm>
          <a:prstGeom prst="rect">
            <a:avLst/>
          </a:prstGeom>
          <a:solidFill>
            <a:schemeClr val="bg1"/>
          </a:solidFill>
          <a:ln w="9525">
            <a:noFill/>
            <a:miter lim="800000"/>
            <a:headEnd/>
            <a:tailEnd/>
          </a:ln>
        </p:spPr>
        <p:txBody>
          <a:bodyPr>
            <a:spAutoFit/>
          </a:bodyPr>
          <a:lstStyle/>
          <a:p>
            <a:pPr>
              <a:spcBef>
                <a:spcPct val="50000"/>
              </a:spcBef>
            </a:pPr>
            <a:endParaRPr lang="th-TH"/>
          </a:p>
        </p:txBody>
      </p:sp>
      <p:sp>
        <p:nvSpPr>
          <p:cNvPr id="127209" name="Text Box 233"/>
          <p:cNvSpPr txBox="1">
            <a:spLocks noChangeArrowheads="1"/>
          </p:cNvSpPr>
          <p:nvPr/>
        </p:nvSpPr>
        <p:spPr bwMode="auto">
          <a:xfrm>
            <a:off x="4343400" y="2133600"/>
            <a:ext cx="533400" cy="528638"/>
          </a:xfrm>
          <a:prstGeom prst="rect">
            <a:avLst/>
          </a:prstGeom>
          <a:solidFill>
            <a:srgbClr val="FF9933"/>
          </a:solidFill>
          <a:ln w="9525">
            <a:solidFill>
              <a:srgbClr val="FF9933"/>
            </a:solidFill>
            <a:miter lim="800000"/>
            <a:headEnd/>
            <a:tailEnd/>
          </a:ln>
        </p:spPr>
        <p:txBody>
          <a:bodyPr>
            <a:spAutoFit/>
          </a:bodyPr>
          <a:lstStyle/>
          <a:p>
            <a:pPr>
              <a:spcBef>
                <a:spcPct val="50000"/>
              </a:spcBef>
            </a:pPr>
            <a:endParaRPr lang="th-TH"/>
          </a:p>
        </p:txBody>
      </p:sp>
      <p:sp>
        <p:nvSpPr>
          <p:cNvPr id="127211" name="Text Box 235"/>
          <p:cNvSpPr txBox="1">
            <a:spLocks noChangeArrowheads="1"/>
          </p:cNvSpPr>
          <p:nvPr/>
        </p:nvSpPr>
        <p:spPr bwMode="auto">
          <a:xfrm>
            <a:off x="6172200" y="2133600"/>
            <a:ext cx="533400" cy="528638"/>
          </a:xfrm>
          <a:prstGeom prst="rect">
            <a:avLst/>
          </a:prstGeom>
          <a:solidFill>
            <a:srgbClr val="FF9933"/>
          </a:solidFill>
          <a:ln w="9525">
            <a:solidFill>
              <a:srgbClr val="FF9933"/>
            </a:solidFill>
            <a:miter lim="800000"/>
            <a:headEnd/>
            <a:tailEnd/>
          </a:ln>
        </p:spPr>
        <p:txBody>
          <a:bodyPr>
            <a:spAutoFit/>
          </a:bodyPr>
          <a:lstStyle/>
          <a:p>
            <a:pPr>
              <a:spcBef>
                <a:spcPct val="50000"/>
              </a:spcBef>
            </a:pPr>
            <a:endParaRPr lang="th-TH"/>
          </a:p>
        </p:txBody>
      </p:sp>
      <p:sp>
        <p:nvSpPr>
          <p:cNvPr id="127212" name="Text Box 236"/>
          <p:cNvSpPr txBox="1">
            <a:spLocks noChangeArrowheads="1"/>
          </p:cNvSpPr>
          <p:nvPr/>
        </p:nvSpPr>
        <p:spPr bwMode="auto">
          <a:xfrm>
            <a:off x="7010400" y="2133600"/>
            <a:ext cx="533400" cy="519113"/>
          </a:xfrm>
          <a:prstGeom prst="rect">
            <a:avLst/>
          </a:prstGeom>
          <a:solidFill>
            <a:srgbClr val="66FFFF"/>
          </a:solidFill>
          <a:ln w="9525">
            <a:noFill/>
            <a:miter lim="800000"/>
            <a:headEnd/>
            <a:tailEnd/>
          </a:ln>
        </p:spPr>
        <p:txBody>
          <a:bodyPr>
            <a:spAutoFit/>
          </a:bodyPr>
          <a:lstStyle/>
          <a:p>
            <a:pPr>
              <a:spcBef>
                <a:spcPct val="50000"/>
              </a:spcBef>
            </a:pPr>
            <a:endParaRPr lang="th-TH"/>
          </a:p>
        </p:txBody>
      </p:sp>
      <p:sp>
        <p:nvSpPr>
          <p:cNvPr id="127213" name="Text Box 237"/>
          <p:cNvSpPr txBox="1">
            <a:spLocks noChangeArrowheads="1"/>
          </p:cNvSpPr>
          <p:nvPr/>
        </p:nvSpPr>
        <p:spPr bwMode="auto">
          <a:xfrm>
            <a:off x="7848600" y="2133600"/>
            <a:ext cx="533400" cy="519113"/>
          </a:xfrm>
          <a:prstGeom prst="rect">
            <a:avLst/>
          </a:prstGeom>
          <a:solidFill>
            <a:srgbClr val="EBFDA1"/>
          </a:solidFill>
          <a:ln w="9525">
            <a:noFill/>
            <a:miter lim="800000"/>
            <a:headEnd/>
            <a:tailEnd/>
          </a:ln>
        </p:spPr>
        <p:txBody>
          <a:bodyPr>
            <a:spAutoFit/>
          </a:bodyPr>
          <a:lstStyle/>
          <a:p>
            <a:pPr>
              <a:spcBef>
                <a:spcPct val="50000"/>
              </a:spcBef>
            </a:pPr>
            <a:endParaRPr lang="th-TH"/>
          </a:p>
        </p:txBody>
      </p:sp>
      <p:sp>
        <p:nvSpPr>
          <p:cNvPr id="127214" name="Text Box 238"/>
          <p:cNvSpPr txBox="1">
            <a:spLocks noChangeArrowheads="1"/>
          </p:cNvSpPr>
          <p:nvPr/>
        </p:nvSpPr>
        <p:spPr bwMode="auto">
          <a:xfrm>
            <a:off x="1676400" y="2667000"/>
            <a:ext cx="533400" cy="519113"/>
          </a:xfrm>
          <a:prstGeom prst="rect">
            <a:avLst/>
          </a:prstGeom>
          <a:solidFill>
            <a:srgbClr val="66FF33"/>
          </a:solidFill>
          <a:ln w="9525">
            <a:noFill/>
            <a:miter lim="800000"/>
            <a:headEnd/>
            <a:tailEnd/>
          </a:ln>
        </p:spPr>
        <p:txBody>
          <a:bodyPr>
            <a:spAutoFit/>
          </a:bodyPr>
          <a:lstStyle/>
          <a:p>
            <a:pPr>
              <a:spcBef>
                <a:spcPct val="50000"/>
              </a:spcBef>
            </a:pPr>
            <a:endParaRPr lang="th-TH"/>
          </a:p>
        </p:txBody>
      </p:sp>
      <p:sp>
        <p:nvSpPr>
          <p:cNvPr id="127215" name="Text Box 239"/>
          <p:cNvSpPr txBox="1">
            <a:spLocks noChangeArrowheads="1"/>
          </p:cNvSpPr>
          <p:nvPr/>
        </p:nvSpPr>
        <p:spPr bwMode="auto">
          <a:xfrm>
            <a:off x="2590800" y="2667000"/>
            <a:ext cx="533400" cy="519113"/>
          </a:xfrm>
          <a:prstGeom prst="rect">
            <a:avLst/>
          </a:prstGeom>
          <a:solidFill>
            <a:srgbClr val="66FF33"/>
          </a:solidFill>
          <a:ln w="9525">
            <a:noFill/>
            <a:miter lim="800000"/>
            <a:headEnd/>
            <a:tailEnd/>
          </a:ln>
        </p:spPr>
        <p:txBody>
          <a:bodyPr>
            <a:spAutoFit/>
          </a:bodyPr>
          <a:lstStyle/>
          <a:p>
            <a:pPr>
              <a:spcBef>
                <a:spcPct val="50000"/>
              </a:spcBef>
            </a:pPr>
            <a:endParaRPr lang="th-TH"/>
          </a:p>
        </p:txBody>
      </p:sp>
      <p:sp>
        <p:nvSpPr>
          <p:cNvPr id="127216" name="Text Box 240"/>
          <p:cNvSpPr txBox="1">
            <a:spLocks noChangeArrowheads="1"/>
          </p:cNvSpPr>
          <p:nvPr/>
        </p:nvSpPr>
        <p:spPr bwMode="auto">
          <a:xfrm>
            <a:off x="3505200" y="2667000"/>
            <a:ext cx="533400" cy="519113"/>
          </a:xfrm>
          <a:prstGeom prst="rect">
            <a:avLst/>
          </a:prstGeom>
          <a:solidFill>
            <a:schemeClr val="bg1"/>
          </a:solidFill>
          <a:ln w="9525">
            <a:noFill/>
            <a:miter lim="800000"/>
            <a:headEnd/>
            <a:tailEnd/>
          </a:ln>
        </p:spPr>
        <p:txBody>
          <a:bodyPr>
            <a:spAutoFit/>
          </a:bodyPr>
          <a:lstStyle/>
          <a:p>
            <a:pPr>
              <a:spcBef>
                <a:spcPct val="50000"/>
              </a:spcBef>
            </a:pPr>
            <a:endParaRPr lang="th-TH"/>
          </a:p>
        </p:txBody>
      </p:sp>
      <p:sp>
        <p:nvSpPr>
          <p:cNvPr id="127217" name="Text Box 241"/>
          <p:cNvSpPr txBox="1">
            <a:spLocks noChangeArrowheads="1"/>
          </p:cNvSpPr>
          <p:nvPr/>
        </p:nvSpPr>
        <p:spPr bwMode="auto">
          <a:xfrm>
            <a:off x="4343400" y="2667000"/>
            <a:ext cx="533400" cy="528638"/>
          </a:xfrm>
          <a:prstGeom prst="rect">
            <a:avLst/>
          </a:prstGeom>
          <a:solidFill>
            <a:srgbClr val="FF9933"/>
          </a:solidFill>
          <a:ln w="9525">
            <a:solidFill>
              <a:srgbClr val="FF9933"/>
            </a:solidFill>
            <a:miter lim="800000"/>
            <a:headEnd/>
            <a:tailEnd/>
          </a:ln>
        </p:spPr>
        <p:txBody>
          <a:bodyPr>
            <a:spAutoFit/>
          </a:bodyPr>
          <a:lstStyle/>
          <a:p>
            <a:pPr>
              <a:spcBef>
                <a:spcPct val="50000"/>
              </a:spcBef>
            </a:pPr>
            <a:endParaRPr lang="th-TH"/>
          </a:p>
        </p:txBody>
      </p:sp>
      <p:sp>
        <p:nvSpPr>
          <p:cNvPr id="127219" name="Text Box 243"/>
          <p:cNvSpPr txBox="1">
            <a:spLocks noChangeArrowheads="1"/>
          </p:cNvSpPr>
          <p:nvPr/>
        </p:nvSpPr>
        <p:spPr bwMode="auto">
          <a:xfrm>
            <a:off x="6172200" y="2667000"/>
            <a:ext cx="533400" cy="528638"/>
          </a:xfrm>
          <a:prstGeom prst="rect">
            <a:avLst/>
          </a:prstGeom>
          <a:solidFill>
            <a:srgbClr val="FF9933"/>
          </a:solidFill>
          <a:ln w="9525">
            <a:solidFill>
              <a:srgbClr val="FF9933"/>
            </a:solidFill>
            <a:miter lim="800000"/>
            <a:headEnd/>
            <a:tailEnd/>
          </a:ln>
        </p:spPr>
        <p:txBody>
          <a:bodyPr>
            <a:spAutoFit/>
          </a:bodyPr>
          <a:lstStyle/>
          <a:p>
            <a:pPr>
              <a:spcBef>
                <a:spcPct val="50000"/>
              </a:spcBef>
            </a:pPr>
            <a:endParaRPr lang="th-TH"/>
          </a:p>
        </p:txBody>
      </p:sp>
      <p:sp>
        <p:nvSpPr>
          <p:cNvPr id="127220" name="Text Box 244"/>
          <p:cNvSpPr txBox="1">
            <a:spLocks noChangeArrowheads="1"/>
          </p:cNvSpPr>
          <p:nvPr/>
        </p:nvSpPr>
        <p:spPr bwMode="auto">
          <a:xfrm>
            <a:off x="7010400" y="2667000"/>
            <a:ext cx="533400" cy="519113"/>
          </a:xfrm>
          <a:prstGeom prst="rect">
            <a:avLst/>
          </a:prstGeom>
          <a:solidFill>
            <a:srgbClr val="66FFFF"/>
          </a:solidFill>
          <a:ln w="9525">
            <a:noFill/>
            <a:miter lim="800000"/>
            <a:headEnd/>
            <a:tailEnd/>
          </a:ln>
        </p:spPr>
        <p:txBody>
          <a:bodyPr>
            <a:spAutoFit/>
          </a:bodyPr>
          <a:lstStyle/>
          <a:p>
            <a:pPr>
              <a:spcBef>
                <a:spcPct val="50000"/>
              </a:spcBef>
            </a:pPr>
            <a:endParaRPr lang="th-TH"/>
          </a:p>
        </p:txBody>
      </p:sp>
      <p:sp>
        <p:nvSpPr>
          <p:cNvPr id="127221" name="Text Box 245"/>
          <p:cNvSpPr txBox="1">
            <a:spLocks noChangeArrowheads="1"/>
          </p:cNvSpPr>
          <p:nvPr/>
        </p:nvSpPr>
        <p:spPr bwMode="auto">
          <a:xfrm>
            <a:off x="7848600" y="2667000"/>
            <a:ext cx="533400" cy="519113"/>
          </a:xfrm>
          <a:prstGeom prst="rect">
            <a:avLst/>
          </a:prstGeom>
          <a:solidFill>
            <a:srgbClr val="EBFDA1"/>
          </a:solidFill>
          <a:ln w="9525">
            <a:noFill/>
            <a:miter lim="800000"/>
            <a:headEnd/>
            <a:tailEnd/>
          </a:ln>
        </p:spPr>
        <p:txBody>
          <a:bodyPr>
            <a:spAutoFit/>
          </a:bodyPr>
          <a:lstStyle/>
          <a:p>
            <a:pPr>
              <a:spcBef>
                <a:spcPct val="50000"/>
              </a:spcBef>
            </a:pPr>
            <a:endParaRPr lang="th-TH"/>
          </a:p>
        </p:txBody>
      </p:sp>
      <p:sp>
        <p:nvSpPr>
          <p:cNvPr id="127222" name="Text Box 246"/>
          <p:cNvSpPr txBox="1">
            <a:spLocks noChangeArrowheads="1"/>
          </p:cNvSpPr>
          <p:nvPr/>
        </p:nvSpPr>
        <p:spPr bwMode="auto">
          <a:xfrm>
            <a:off x="1676400" y="3290888"/>
            <a:ext cx="533400" cy="519112"/>
          </a:xfrm>
          <a:prstGeom prst="rect">
            <a:avLst/>
          </a:prstGeom>
          <a:solidFill>
            <a:srgbClr val="66FF33"/>
          </a:solidFill>
          <a:ln w="9525">
            <a:noFill/>
            <a:miter lim="800000"/>
            <a:headEnd/>
            <a:tailEnd/>
          </a:ln>
        </p:spPr>
        <p:txBody>
          <a:bodyPr>
            <a:spAutoFit/>
          </a:bodyPr>
          <a:lstStyle/>
          <a:p>
            <a:pPr>
              <a:spcBef>
                <a:spcPct val="50000"/>
              </a:spcBef>
            </a:pPr>
            <a:endParaRPr lang="th-TH"/>
          </a:p>
        </p:txBody>
      </p:sp>
      <p:sp>
        <p:nvSpPr>
          <p:cNvPr id="127223" name="Text Box 247"/>
          <p:cNvSpPr txBox="1">
            <a:spLocks noChangeArrowheads="1"/>
          </p:cNvSpPr>
          <p:nvPr/>
        </p:nvSpPr>
        <p:spPr bwMode="auto">
          <a:xfrm>
            <a:off x="2590800" y="3276600"/>
            <a:ext cx="533400" cy="519113"/>
          </a:xfrm>
          <a:prstGeom prst="rect">
            <a:avLst/>
          </a:prstGeom>
          <a:solidFill>
            <a:srgbClr val="66FF33"/>
          </a:solidFill>
          <a:ln w="9525">
            <a:noFill/>
            <a:miter lim="800000"/>
            <a:headEnd/>
            <a:tailEnd/>
          </a:ln>
        </p:spPr>
        <p:txBody>
          <a:bodyPr>
            <a:spAutoFit/>
          </a:bodyPr>
          <a:lstStyle/>
          <a:p>
            <a:pPr>
              <a:spcBef>
                <a:spcPct val="50000"/>
              </a:spcBef>
            </a:pPr>
            <a:endParaRPr lang="th-TH"/>
          </a:p>
        </p:txBody>
      </p:sp>
      <p:sp>
        <p:nvSpPr>
          <p:cNvPr id="127224" name="Text Box 248"/>
          <p:cNvSpPr txBox="1">
            <a:spLocks noChangeArrowheads="1"/>
          </p:cNvSpPr>
          <p:nvPr/>
        </p:nvSpPr>
        <p:spPr bwMode="auto">
          <a:xfrm>
            <a:off x="3505200" y="3276600"/>
            <a:ext cx="533400" cy="519113"/>
          </a:xfrm>
          <a:prstGeom prst="rect">
            <a:avLst/>
          </a:prstGeom>
          <a:solidFill>
            <a:schemeClr val="bg1"/>
          </a:solidFill>
          <a:ln w="9525">
            <a:noFill/>
            <a:miter lim="800000"/>
            <a:headEnd/>
            <a:tailEnd/>
          </a:ln>
        </p:spPr>
        <p:txBody>
          <a:bodyPr>
            <a:spAutoFit/>
          </a:bodyPr>
          <a:lstStyle/>
          <a:p>
            <a:pPr>
              <a:spcBef>
                <a:spcPct val="50000"/>
              </a:spcBef>
            </a:pPr>
            <a:endParaRPr lang="th-TH"/>
          </a:p>
        </p:txBody>
      </p:sp>
      <p:sp>
        <p:nvSpPr>
          <p:cNvPr id="127225" name="Text Box 249"/>
          <p:cNvSpPr txBox="1">
            <a:spLocks noChangeArrowheads="1"/>
          </p:cNvSpPr>
          <p:nvPr/>
        </p:nvSpPr>
        <p:spPr bwMode="auto">
          <a:xfrm>
            <a:off x="4419600" y="3276600"/>
            <a:ext cx="533400" cy="528638"/>
          </a:xfrm>
          <a:prstGeom prst="rect">
            <a:avLst/>
          </a:prstGeom>
          <a:solidFill>
            <a:srgbClr val="FF9933"/>
          </a:solidFill>
          <a:ln w="9525">
            <a:solidFill>
              <a:srgbClr val="FF9933"/>
            </a:solidFill>
            <a:miter lim="800000"/>
            <a:headEnd/>
            <a:tailEnd/>
          </a:ln>
        </p:spPr>
        <p:txBody>
          <a:bodyPr>
            <a:spAutoFit/>
          </a:bodyPr>
          <a:lstStyle/>
          <a:p>
            <a:pPr>
              <a:spcBef>
                <a:spcPct val="50000"/>
              </a:spcBef>
            </a:pPr>
            <a:endParaRPr lang="th-TH"/>
          </a:p>
        </p:txBody>
      </p:sp>
      <p:sp>
        <p:nvSpPr>
          <p:cNvPr id="127227" name="Text Box 251"/>
          <p:cNvSpPr txBox="1">
            <a:spLocks noChangeArrowheads="1"/>
          </p:cNvSpPr>
          <p:nvPr/>
        </p:nvSpPr>
        <p:spPr bwMode="auto">
          <a:xfrm>
            <a:off x="6248400" y="3276600"/>
            <a:ext cx="533400" cy="528638"/>
          </a:xfrm>
          <a:prstGeom prst="rect">
            <a:avLst/>
          </a:prstGeom>
          <a:solidFill>
            <a:srgbClr val="FF9933"/>
          </a:solidFill>
          <a:ln w="9525">
            <a:solidFill>
              <a:srgbClr val="FF9933"/>
            </a:solidFill>
            <a:miter lim="800000"/>
            <a:headEnd/>
            <a:tailEnd/>
          </a:ln>
        </p:spPr>
        <p:txBody>
          <a:bodyPr>
            <a:spAutoFit/>
          </a:bodyPr>
          <a:lstStyle/>
          <a:p>
            <a:pPr>
              <a:spcBef>
                <a:spcPct val="50000"/>
              </a:spcBef>
            </a:pPr>
            <a:endParaRPr lang="th-TH"/>
          </a:p>
        </p:txBody>
      </p:sp>
      <p:sp>
        <p:nvSpPr>
          <p:cNvPr id="127228" name="Text Box 252"/>
          <p:cNvSpPr txBox="1">
            <a:spLocks noChangeArrowheads="1"/>
          </p:cNvSpPr>
          <p:nvPr/>
        </p:nvSpPr>
        <p:spPr bwMode="auto">
          <a:xfrm>
            <a:off x="7086600" y="3276600"/>
            <a:ext cx="533400" cy="519113"/>
          </a:xfrm>
          <a:prstGeom prst="rect">
            <a:avLst/>
          </a:prstGeom>
          <a:solidFill>
            <a:srgbClr val="66FFFF"/>
          </a:solidFill>
          <a:ln w="9525">
            <a:noFill/>
            <a:miter lim="800000"/>
            <a:headEnd/>
            <a:tailEnd/>
          </a:ln>
        </p:spPr>
        <p:txBody>
          <a:bodyPr>
            <a:spAutoFit/>
          </a:bodyPr>
          <a:lstStyle/>
          <a:p>
            <a:pPr>
              <a:spcBef>
                <a:spcPct val="50000"/>
              </a:spcBef>
            </a:pPr>
            <a:endParaRPr lang="th-TH"/>
          </a:p>
        </p:txBody>
      </p:sp>
      <p:sp>
        <p:nvSpPr>
          <p:cNvPr id="127229" name="Text Box 253"/>
          <p:cNvSpPr txBox="1">
            <a:spLocks noChangeArrowheads="1"/>
          </p:cNvSpPr>
          <p:nvPr/>
        </p:nvSpPr>
        <p:spPr bwMode="auto">
          <a:xfrm>
            <a:off x="7924800" y="3276600"/>
            <a:ext cx="533400" cy="519113"/>
          </a:xfrm>
          <a:prstGeom prst="rect">
            <a:avLst/>
          </a:prstGeom>
          <a:solidFill>
            <a:srgbClr val="EBFDA1"/>
          </a:solidFill>
          <a:ln w="9525">
            <a:noFill/>
            <a:miter lim="800000"/>
            <a:headEnd/>
            <a:tailEnd/>
          </a:ln>
        </p:spPr>
        <p:txBody>
          <a:bodyPr>
            <a:spAutoFit/>
          </a:bodyPr>
          <a:lstStyle/>
          <a:p>
            <a:pPr>
              <a:spcBef>
                <a:spcPct val="50000"/>
              </a:spcBef>
            </a:pPr>
            <a:endParaRPr lang="th-TH"/>
          </a:p>
        </p:txBody>
      </p:sp>
      <p:sp>
        <p:nvSpPr>
          <p:cNvPr id="127230" name="Text Box 254"/>
          <p:cNvSpPr txBox="1">
            <a:spLocks noChangeArrowheads="1"/>
          </p:cNvSpPr>
          <p:nvPr/>
        </p:nvSpPr>
        <p:spPr bwMode="auto">
          <a:xfrm>
            <a:off x="1676400" y="3810000"/>
            <a:ext cx="533400" cy="519113"/>
          </a:xfrm>
          <a:prstGeom prst="rect">
            <a:avLst/>
          </a:prstGeom>
          <a:solidFill>
            <a:srgbClr val="66FF33"/>
          </a:solidFill>
          <a:ln w="9525">
            <a:noFill/>
            <a:miter lim="800000"/>
            <a:headEnd/>
            <a:tailEnd/>
          </a:ln>
        </p:spPr>
        <p:txBody>
          <a:bodyPr>
            <a:spAutoFit/>
          </a:bodyPr>
          <a:lstStyle/>
          <a:p>
            <a:pPr>
              <a:spcBef>
                <a:spcPct val="50000"/>
              </a:spcBef>
            </a:pPr>
            <a:endParaRPr lang="th-TH"/>
          </a:p>
        </p:txBody>
      </p:sp>
      <p:sp>
        <p:nvSpPr>
          <p:cNvPr id="127231" name="Text Box 255"/>
          <p:cNvSpPr txBox="1">
            <a:spLocks noChangeArrowheads="1"/>
          </p:cNvSpPr>
          <p:nvPr/>
        </p:nvSpPr>
        <p:spPr bwMode="auto">
          <a:xfrm>
            <a:off x="2590800" y="3810000"/>
            <a:ext cx="533400" cy="519113"/>
          </a:xfrm>
          <a:prstGeom prst="rect">
            <a:avLst/>
          </a:prstGeom>
          <a:solidFill>
            <a:srgbClr val="66FF33"/>
          </a:solidFill>
          <a:ln w="9525">
            <a:noFill/>
            <a:miter lim="800000"/>
            <a:headEnd/>
            <a:tailEnd/>
          </a:ln>
        </p:spPr>
        <p:txBody>
          <a:bodyPr>
            <a:spAutoFit/>
          </a:bodyPr>
          <a:lstStyle/>
          <a:p>
            <a:pPr>
              <a:spcBef>
                <a:spcPct val="50000"/>
              </a:spcBef>
            </a:pPr>
            <a:endParaRPr lang="th-TH"/>
          </a:p>
        </p:txBody>
      </p:sp>
      <p:sp>
        <p:nvSpPr>
          <p:cNvPr id="127232" name="Text Box 256"/>
          <p:cNvSpPr txBox="1">
            <a:spLocks noChangeArrowheads="1"/>
          </p:cNvSpPr>
          <p:nvPr/>
        </p:nvSpPr>
        <p:spPr bwMode="auto">
          <a:xfrm>
            <a:off x="3505200" y="3810000"/>
            <a:ext cx="533400" cy="519113"/>
          </a:xfrm>
          <a:prstGeom prst="rect">
            <a:avLst/>
          </a:prstGeom>
          <a:solidFill>
            <a:schemeClr val="bg1"/>
          </a:solidFill>
          <a:ln w="9525">
            <a:noFill/>
            <a:miter lim="800000"/>
            <a:headEnd/>
            <a:tailEnd/>
          </a:ln>
        </p:spPr>
        <p:txBody>
          <a:bodyPr>
            <a:spAutoFit/>
          </a:bodyPr>
          <a:lstStyle/>
          <a:p>
            <a:pPr>
              <a:spcBef>
                <a:spcPct val="50000"/>
              </a:spcBef>
            </a:pPr>
            <a:endParaRPr lang="th-TH"/>
          </a:p>
        </p:txBody>
      </p:sp>
      <p:sp>
        <p:nvSpPr>
          <p:cNvPr id="127233" name="Text Box 257"/>
          <p:cNvSpPr txBox="1">
            <a:spLocks noChangeArrowheads="1"/>
          </p:cNvSpPr>
          <p:nvPr/>
        </p:nvSpPr>
        <p:spPr bwMode="auto">
          <a:xfrm>
            <a:off x="4419600" y="3810000"/>
            <a:ext cx="533400" cy="528638"/>
          </a:xfrm>
          <a:prstGeom prst="rect">
            <a:avLst/>
          </a:prstGeom>
          <a:solidFill>
            <a:srgbClr val="FF9933"/>
          </a:solidFill>
          <a:ln w="9525">
            <a:solidFill>
              <a:srgbClr val="FF9933"/>
            </a:solidFill>
            <a:miter lim="800000"/>
            <a:headEnd/>
            <a:tailEnd/>
          </a:ln>
        </p:spPr>
        <p:txBody>
          <a:bodyPr>
            <a:spAutoFit/>
          </a:bodyPr>
          <a:lstStyle/>
          <a:p>
            <a:pPr>
              <a:spcBef>
                <a:spcPct val="50000"/>
              </a:spcBef>
            </a:pPr>
            <a:endParaRPr lang="th-TH"/>
          </a:p>
        </p:txBody>
      </p:sp>
      <p:sp>
        <p:nvSpPr>
          <p:cNvPr id="127235" name="Text Box 259"/>
          <p:cNvSpPr txBox="1">
            <a:spLocks noChangeArrowheads="1"/>
          </p:cNvSpPr>
          <p:nvPr/>
        </p:nvSpPr>
        <p:spPr bwMode="auto">
          <a:xfrm>
            <a:off x="6248400" y="3810000"/>
            <a:ext cx="533400" cy="528638"/>
          </a:xfrm>
          <a:prstGeom prst="rect">
            <a:avLst/>
          </a:prstGeom>
          <a:solidFill>
            <a:srgbClr val="FF9933"/>
          </a:solidFill>
          <a:ln w="9525">
            <a:solidFill>
              <a:srgbClr val="FF9933"/>
            </a:solidFill>
            <a:miter lim="800000"/>
            <a:headEnd/>
            <a:tailEnd/>
          </a:ln>
        </p:spPr>
        <p:txBody>
          <a:bodyPr>
            <a:spAutoFit/>
          </a:bodyPr>
          <a:lstStyle/>
          <a:p>
            <a:pPr>
              <a:spcBef>
                <a:spcPct val="50000"/>
              </a:spcBef>
            </a:pPr>
            <a:endParaRPr lang="th-TH"/>
          </a:p>
        </p:txBody>
      </p:sp>
      <p:sp>
        <p:nvSpPr>
          <p:cNvPr id="127236" name="Text Box 260"/>
          <p:cNvSpPr txBox="1">
            <a:spLocks noChangeArrowheads="1"/>
          </p:cNvSpPr>
          <p:nvPr/>
        </p:nvSpPr>
        <p:spPr bwMode="auto">
          <a:xfrm>
            <a:off x="7086600" y="3810000"/>
            <a:ext cx="533400" cy="519113"/>
          </a:xfrm>
          <a:prstGeom prst="rect">
            <a:avLst/>
          </a:prstGeom>
          <a:solidFill>
            <a:srgbClr val="66FFFF"/>
          </a:solidFill>
          <a:ln w="9525">
            <a:noFill/>
            <a:miter lim="800000"/>
            <a:headEnd/>
            <a:tailEnd/>
          </a:ln>
        </p:spPr>
        <p:txBody>
          <a:bodyPr>
            <a:spAutoFit/>
          </a:bodyPr>
          <a:lstStyle/>
          <a:p>
            <a:pPr>
              <a:spcBef>
                <a:spcPct val="50000"/>
              </a:spcBef>
            </a:pPr>
            <a:endParaRPr lang="th-TH"/>
          </a:p>
        </p:txBody>
      </p:sp>
      <p:sp>
        <p:nvSpPr>
          <p:cNvPr id="127237" name="Text Box 261"/>
          <p:cNvSpPr txBox="1">
            <a:spLocks noChangeArrowheads="1"/>
          </p:cNvSpPr>
          <p:nvPr/>
        </p:nvSpPr>
        <p:spPr bwMode="auto">
          <a:xfrm>
            <a:off x="7924800" y="3810000"/>
            <a:ext cx="533400" cy="519113"/>
          </a:xfrm>
          <a:prstGeom prst="rect">
            <a:avLst/>
          </a:prstGeom>
          <a:solidFill>
            <a:srgbClr val="EBFDA1"/>
          </a:solidFill>
          <a:ln w="9525">
            <a:noFill/>
            <a:miter lim="800000"/>
            <a:headEnd/>
            <a:tailEnd/>
          </a:ln>
        </p:spPr>
        <p:txBody>
          <a:bodyPr>
            <a:spAutoFit/>
          </a:bodyPr>
          <a:lstStyle/>
          <a:p>
            <a:pPr>
              <a:spcBef>
                <a:spcPct val="50000"/>
              </a:spcBef>
            </a:pPr>
            <a:endParaRPr lang="th-TH"/>
          </a:p>
        </p:txBody>
      </p:sp>
      <p:sp>
        <p:nvSpPr>
          <p:cNvPr id="127238" name="Text Box 262"/>
          <p:cNvSpPr txBox="1">
            <a:spLocks noChangeArrowheads="1"/>
          </p:cNvSpPr>
          <p:nvPr/>
        </p:nvSpPr>
        <p:spPr bwMode="auto">
          <a:xfrm>
            <a:off x="1676400" y="4267200"/>
            <a:ext cx="533400" cy="519113"/>
          </a:xfrm>
          <a:prstGeom prst="rect">
            <a:avLst/>
          </a:prstGeom>
          <a:solidFill>
            <a:srgbClr val="66FF33"/>
          </a:solidFill>
          <a:ln w="9525">
            <a:noFill/>
            <a:miter lim="800000"/>
            <a:headEnd/>
            <a:tailEnd/>
          </a:ln>
        </p:spPr>
        <p:txBody>
          <a:bodyPr>
            <a:spAutoFit/>
          </a:bodyPr>
          <a:lstStyle/>
          <a:p>
            <a:pPr>
              <a:spcBef>
                <a:spcPct val="50000"/>
              </a:spcBef>
            </a:pPr>
            <a:endParaRPr lang="th-TH"/>
          </a:p>
        </p:txBody>
      </p:sp>
      <p:sp>
        <p:nvSpPr>
          <p:cNvPr id="127239" name="Text Box 263"/>
          <p:cNvSpPr txBox="1">
            <a:spLocks noChangeArrowheads="1"/>
          </p:cNvSpPr>
          <p:nvPr/>
        </p:nvSpPr>
        <p:spPr bwMode="auto">
          <a:xfrm>
            <a:off x="2590800" y="4343400"/>
            <a:ext cx="533400" cy="519113"/>
          </a:xfrm>
          <a:prstGeom prst="rect">
            <a:avLst/>
          </a:prstGeom>
          <a:solidFill>
            <a:srgbClr val="66FF33"/>
          </a:solidFill>
          <a:ln w="9525">
            <a:noFill/>
            <a:miter lim="800000"/>
            <a:headEnd/>
            <a:tailEnd/>
          </a:ln>
        </p:spPr>
        <p:txBody>
          <a:bodyPr>
            <a:spAutoFit/>
          </a:bodyPr>
          <a:lstStyle/>
          <a:p>
            <a:pPr>
              <a:spcBef>
                <a:spcPct val="50000"/>
              </a:spcBef>
            </a:pPr>
            <a:endParaRPr lang="th-TH"/>
          </a:p>
        </p:txBody>
      </p:sp>
      <p:sp>
        <p:nvSpPr>
          <p:cNvPr id="127240" name="Text Box 264"/>
          <p:cNvSpPr txBox="1">
            <a:spLocks noChangeArrowheads="1"/>
          </p:cNvSpPr>
          <p:nvPr/>
        </p:nvSpPr>
        <p:spPr bwMode="auto">
          <a:xfrm>
            <a:off x="3505200" y="4343400"/>
            <a:ext cx="533400" cy="519113"/>
          </a:xfrm>
          <a:prstGeom prst="rect">
            <a:avLst/>
          </a:prstGeom>
          <a:solidFill>
            <a:schemeClr val="bg1"/>
          </a:solidFill>
          <a:ln w="9525">
            <a:noFill/>
            <a:miter lim="800000"/>
            <a:headEnd/>
            <a:tailEnd/>
          </a:ln>
        </p:spPr>
        <p:txBody>
          <a:bodyPr>
            <a:spAutoFit/>
          </a:bodyPr>
          <a:lstStyle/>
          <a:p>
            <a:pPr>
              <a:spcBef>
                <a:spcPct val="50000"/>
              </a:spcBef>
            </a:pPr>
            <a:endParaRPr lang="th-TH"/>
          </a:p>
        </p:txBody>
      </p:sp>
      <p:sp>
        <p:nvSpPr>
          <p:cNvPr id="127241" name="Text Box 265"/>
          <p:cNvSpPr txBox="1">
            <a:spLocks noChangeArrowheads="1"/>
          </p:cNvSpPr>
          <p:nvPr/>
        </p:nvSpPr>
        <p:spPr bwMode="auto">
          <a:xfrm>
            <a:off x="4343400" y="4343400"/>
            <a:ext cx="533400" cy="528638"/>
          </a:xfrm>
          <a:prstGeom prst="rect">
            <a:avLst/>
          </a:prstGeom>
          <a:solidFill>
            <a:srgbClr val="FF9933"/>
          </a:solidFill>
          <a:ln w="9525">
            <a:solidFill>
              <a:srgbClr val="FF9933"/>
            </a:solidFill>
            <a:miter lim="800000"/>
            <a:headEnd/>
            <a:tailEnd/>
          </a:ln>
        </p:spPr>
        <p:txBody>
          <a:bodyPr>
            <a:spAutoFit/>
          </a:bodyPr>
          <a:lstStyle/>
          <a:p>
            <a:pPr>
              <a:spcBef>
                <a:spcPct val="50000"/>
              </a:spcBef>
            </a:pPr>
            <a:endParaRPr lang="th-TH"/>
          </a:p>
        </p:txBody>
      </p:sp>
      <p:sp>
        <p:nvSpPr>
          <p:cNvPr id="127243" name="Text Box 267"/>
          <p:cNvSpPr txBox="1">
            <a:spLocks noChangeArrowheads="1"/>
          </p:cNvSpPr>
          <p:nvPr/>
        </p:nvSpPr>
        <p:spPr bwMode="auto">
          <a:xfrm>
            <a:off x="6172200" y="4343400"/>
            <a:ext cx="533400" cy="528638"/>
          </a:xfrm>
          <a:prstGeom prst="rect">
            <a:avLst/>
          </a:prstGeom>
          <a:solidFill>
            <a:srgbClr val="FF9933"/>
          </a:solidFill>
          <a:ln w="9525">
            <a:solidFill>
              <a:srgbClr val="FF9933"/>
            </a:solidFill>
            <a:miter lim="800000"/>
            <a:headEnd/>
            <a:tailEnd/>
          </a:ln>
        </p:spPr>
        <p:txBody>
          <a:bodyPr>
            <a:spAutoFit/>
          </a:bodyPr>
          <a:lstStyle/>
          <a:p>
            <a:pPr>
              <a:spcBef>
                <a:spcPct val="50000"/>
              </a:spcBef>
            </a:pPr>
            <a:endParaRPr lang="th-TH"/>
          </a:p>
        </p:txBody>
      </p:sp>
      <p:sp>
        <p:nvSpPr>
          <p:cNvPr id="127244" name="Text Box 268"/>
          <p:cNvSpPr txBox="1">
            <a:spLocks noChangeArrowheads="1"/>
          </p:cNvSpPr>
          <p:nvPr/>
        </p:nvSpPr>
        <p:spPr bwMode="auto">
          <a:xfrm>
            <a:off x="7010400" y="4343400"/>
            <a:ext cx="533400" cy="519113"/>
          </a:xfrm>
          <a:prstGeom prst="rect">
            <a:avLst/>
          </a:prstGeom>
          <a:solidFill>
            <a:srgbClr val="66FFFF"/>
          </a:solidFill>
          <a:ln w="9525">
            <a:noFill/>
            <a:miter lim="800000"/>
            <a:headEnd/>
            <a:tailEnd/>
          </a:ln>
        </p:spPr>
        <p:txBody>
          <a:bodyPr>
            <a:spAutoFit/>
          </a:bodyPr>
          <a:lstStyle/>
          <a:p>
            <a:pPr>
              <a:spcBef>
                <a:spcPct val="50000"/>
              </a:spcBef>
            </a:pPr>
            <a:endParaRPr lang="th-TH"/>
          </a:p>
        </p:txBody>
      </p:sp>
      <p:sp>
        <p:nvSpPr>
          <p:cNvPr id="127245" name="Text Box 269"/>
          <p:cNvSpPr txBox="1">
            <a:spLocks noChangeArrowheads="1"/>
          </p:cNvSpPr>
          <p:nvPr/>
        </p:nvSpPr>
        <p:spPr bwMode="auto">
          <a:xfrm>
            <a:off x="7848600" y="4343400"/>
            <a:ext cx="533400" cy="519113"/>
          </a:xfrm>
          <a:prstGeom prst="rect">
            <a:avLst/>
          </a:prstGeom>
          <a:solidFill>
            <a:srgbClr val="EBFDA1"/>
          </a:solidFill>
          <a:ln w="9525">
            <a:noFill/>
            <a:miter lim="800000"/>
            <a:headEnd/>
            <a:tailEnd/>
          </a:ln>
        </p:spPr>
        <p:txBody>
          <a:bodyPr>
            <a:spAutoFit/>
          </a:bodyPr>
          <a:lstStyle/>
          <a:p>
            <a:pPr>
              <a:spcBef>
                <a:spcPct val="50000"/>
              </a:spcBef>
            </a:pPr>
            <a:endParaRPr lang="th-TH"/>
          </a:p>
        </p:txBody>
      </p:sp>
      <p:sp>
        <p:nvSpPr>
          <p:cNvPr id="127246" name="Text Box 270"/>
          <p:cNvSpPr txBox="1">
            <a:spLocks noChangeArrowheads="1"/>
          </p:cNvSpPr>
          <p:nvPr/>
        </p:nvSpPr>
        <p:spPr bwMode="auto">
          <a:xfrm>
            <a:off x="1676400" y="4876800"/>
            <a:ext cx="533400" cy="519113"/>
          </a:xfrm>
          <a:prstGeom prst="rect">
            <a:avLst/>
          </a:prstGeom>
          <a:solidFill>
            <a:srgbClr val="66FF33"/>
          </a:solidFill>
          <a:ln w="9525">
            <a:noFill/>
            <a:miter lim="800000"/>
            <a:headEnd/>
            <a:tailEnd/>
          </a:ln>
        </p:spPr>
        <p:txBody>
          <a:bodyPr>
            <a:spAutoFit/>
          </a:bodyPr>
          <a:lstStyle/>
          <a:p>
            <a:pPr>
              <a:spcBef>
                <a:spcPct val="50000"/>
              </a:spcBef>
            </a:pPr>
            <a:endParaRPr lang="th-TH"/>
          </a:p>
        </p:txBody>
      </p:sp>
      <p:sp>
        <p:nvSpPr>
          <p:cNvPr id="127247" name="Text Box 271"/>
          <p:cNvSpPr txBox="1">
            <a:spLocks noChangeArrowheads="1"/>
          </p:cNvSpPr>
          <p:nvPr/>
        </p:nvSpPr>
        <p:spPr bwMode="auto">
          <a:xfrm>
            <a:off x="2590800" y="4876800"/>
            <a:ext cx="533400" cy="519113"/>
          </a:xfrm>
          <a:prstGeom prst="rect">
            <a:avLst/>
          </a:prstGeom>
          <a:solidFill>
            <a:srgbClr val="66FF33"/>
          </a:solidFill>
          <a:ln w="9525">
            <a:noFill/>
            <a:miter lim="800000"/>
            <a:headEnd/>
            <a:tailEnd/>
          </a:ln>
        </p:spPr>
        <p:txBody>
          <a:bodyPr>
            <a:spAutoFit/>
          </a:bodyPr>
          <a:lstStyle/>
          <a:p>
            <a:pPr>
              <a:spcBef>
                <a:spcPct val="50000"/>
              </a:spcBef>
            </a:pPr>
            <a:endParaRPr lang="th-TH"/>
          </a:p>
        </p:txBody>
      </p:sp>
      <p:sp>
        <p:nvSpPr>
          <p:cNvPr id="127248" name="Text Box 272"/>
          <p:cNvSpPr txBox="1">
            <a:spLocks noChangeArrowheads="1"/>
          </p:cNvSpPr>
          <p:nvPr/>
        </p:nvSpPr>
        <p:spPr bwMode="auto">
          <a:xfrm>
            <a:off x="3505200" y="4876800"/>
            <a:ext cx="533400" cy="519113"/>
          </a:xfrm>
          <a:prstGeom prst="rect">
            <a:avLst/>
          </a:prstGeom>
          <a:solidFill>
            <a:schemeClr val="bg1"/>
          </a:solidFill>
          <a:ln w="9525">
            <a:noFill/>
            <a:miter lim="800000"/>
            <a:headEnd/>
            <a:tailEnd/>
          </a:ln>
        </p:spPr>
        <p:txBody>
          <a:bodyPr>
            <a:spAutoFit/>
          </a:bodyPr>
          <a:lstStyle/>
          <a:p>
            <a:pPr>
              <a:spcBef>
                <a:spcPct val="50000"/>
              </a:spcBef>
            </a:pPr>
            <a:endParaRPr lang="th-TH"/>
          </a:p>
        </p:txBody>
      </p:sp>
      <p:sp>
        <p:nvSpPr>
          <p:cNvPr id="127249" name="Text Box 273"/>
          <p:cNvSpPr txBox="1">
            <a:spLocks noChangeArrowheads="1"/>
          </p:cNvSpPr>
          <p:nvPr/>
        </p:nvSpPr>
        <p:spPr bwMode="auto">
          <a:xfrm>
            <a:off x="4343400" y="4876800"/>
            <a:ext cx="533400" cy="528638"/>
          </a:xfrm>
          <a:prstGeom prst="rect">
            <a:avLst/>
          </a:prstGeom>
          <a:solidFill>
            <a:srgbClr val="FF9933"/>
          </a:solidFill>
          <a:ln w="9525">
            <a:solidFill>
              <a:srgbClr val="FF9933"/>
            </a:solidFill>
            <a:miter lim="800000"/>
            <a:headEnd/>
            <a:tailEnd/>
          </a:ln>
        </p:spPr>
        <p:txBody>
          <a:bodyPr>
            <a:spAutoFit/>
          </a:bodyPr>
          <a:lstStyle/>
          <a:p>
            <a:pPr>
              <a:spcBef>
                <a:spcPct val="50000"/>
              </a:spcBef>
            </a:pPr>
            <a:endParaRPr lang="th-TH"/>
          </a:p>
        </p:txBody>
      </p:sp>
      <p:sp>
        <p:nvSpPr>
          <p:cNvPr id="127251" name="Text Box 275"/>
          <p:cNvSpPr txBox="1">
            <a:spLocks noChangeArrowheads="1"/>
          </p:cNvSpPr>
          <p:nvPr/>
        </p:nvSpPr>
        <p:spPr bwMode="auto">
          <a:xfrm>
            <a:off x="6172200" y="4876800"/>
            <a:ext cx="533400" cy="528638"/>
          </a:xfrm>
          <a:prstGeom prst="rect">
            <a:avLst/>
          </a:prstGeom>
          <a:solidFill>
            <a:srgbClr val="FF9933"/>
          </a:solidFill>
          <a:ln w="9525">
            <a:solidFill>
              <a:srgbClr val="FF9933"/>
            </a:solidFill>
            <a:miter lim="800000"/>
            <a:headEnd/>
            <a:tailEnd/>
          </a:ln>
        </p:spPr>
        <p:txBody>
          <a:bodyPr>
            <a:spAutoFit/>
          </a:bodyPr>
          <a:lstStyle/>
          <a:p>
            <a:pPr>
              <a:spcBef>
                <a:spcPct val="50000"/>
              </a:spcBef>
            </a:pPr>
            <a:endParaRPr lang="th-TH"/>
          </a:p>
        </p:txBody>
      </p:sp>
      <p:sp>
        <p:nvSpPr>
          <p:cNvPr id="127252" name="Text Box 276"/>
          <p:cNvSpPr txBox="1">
            <a:spLocks noChangeArrowheads="1"/>
          </p:cNvSpPr>
          <p:nvPr/>
        </p:nvSpPr>
        <p:spPr bwMode="auto">
          <a:xfrm>
            <a:off x="7010400" y="4876800"/>
            <a:ext cx="533400" cy="519113"/>
          </a:xfrm>
          <a:prstGeom prst="rect">
            <a:avLst/>
          </a:prstGeom>
          <a:solidFill>
            <a:srgbClr val="66FFFF"/>
          </a:solidFill>
          <a:ln w="9525">
            <a:noFill/>
            <a:miter lim="800000"/>
            <a:headEnd/>
            <a:tailEnd/>
          </a:ln>
        </p:spPr>
        <p:txBody>
          <a:bodyPr>
            <a:spAutoFit/>
          </a:bodyPr>
          <a:lstStyle/>
          <a:p>
            <a:pPr>
              <a:spcBef>
                <a:spcPct val="50000"/>
              </a:spcBef>
            </a:pPr>
            <a:endParaRPr lang="th-TH"/>
          </a:p>
        </p:txBody>
      </p:sp>
      <p:sp>
        <p:nvSpPr>
          <p:cNvPr id="127253" name="Text Box 277"/>
          <p:cNvSpPr txBox="1">
            <a:spLocks noChangeArrowheads="1"/>
          </p:cNvSpPr>
          <p:nvPr/>
        </p:nvSpPr>
        <p:spPr bwMode="auto">
          <a:xfrm>
            <a:off x="7848600" y="4876800"/>
            <a:ext cx="533400" cy="519113"/>
          </a:xfrm>
          <a:prstGeom prst="rect">
            <a:avLst/>
          </a:prstGeom>
          <a:solidFill>
            <a:srgbClr val="EBFDA1"/>
          </a:solidFill>
          <a:ln w="9525">
            <a:noFill/>
            <a:miter lim="800000"/>
            <a:headEnd/>
            <a:tailEnd/>
          </a:ln>
        </p:spPr>
        <p:txBody>
          <a:bodyPr>
            <a:spAutoFit/>
          </a:bodyPr>
          <a:lstStyle/>
          <a:p>
            <a:pPr>
              <a:spcBef>
                <a:spcPct val="50000"/>
              </a:spcBef>
            </a:pPr>
            <a:endParaRPr lang="th-TH"/>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127206"/>
                                        </p:tgtEl>
                                      </p:cBhvr>
                                    </p:animEffect>
                                    <p:set>
                                      <p:cBhvr>
                                        <p:cTn id="7" dur="1" fill="hold">
                                          <p:stCondLst>
                                            <p:cond delay="499"/>
                                          </p:stCondLst>
                                        </p:cTn>
                                        <p:tgtEl>
                                          <p:spTgt spid="12720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0" nodeType="clickEffect">
                                  <p:stCondLst>
                                    <p:cond delay="0"/>
                                  </p:stCondLst>
                                  <p:childTnLst>
                                    <p:animEffect transition="out" filter="blinds(horizontal)">
                                      <p:cBhvr>
                                        <p:cTn id="11" dur="500"/>
                                        <p:tgtEl>
                                          <p:spTgt spid="127207"/>
                                        </p:tgtEl>
                                      </p:cBhvr>
                                    </p:animEffect>
                                    <p:set>
                                      <p:cBhvr>
                                        <p:cTn id="12" dur="1" fill="hold">
                                          <p:stCondLst>
                                            <p:cond delay="499"/>
                                          </p:stCondLst>
                                        </p:cTn>
                                        <p:tgtEl>
                                          <p:spTgt spid="12720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0" nodeType="clickEffect">
                                  <p:stCondLst>
                                    <p:cond delay="0"/>
                                  </p:stCondLst>
                                  <p:childTnLst>
                                    <p:animEffect transition="out" filter="blinds(horizontal)">
                                      <p:cBhvr>
                                        <p:cTn id="16" dur="1000"/>
                                        <p:tgtEl>
                                          <p:spTgt spid="127208"/>
                                        </p:tgtEl>
                                      </p:cBhvr>
                                    </p:animEffect>
                                    <p:set>
                                      <p:cBhvr>
                                        <p:cTn id="17" dur="1" fill="hold">
                                          <p:stCondLst>
                                            <p:cond delay="999"/>
                                          </p:stCondLst>
                                        </p:cTn>
                                        <p:tgtEl>
                                          <p:spTgt spid="12720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grpId="0" nodeType="clickEffect">
                                  <p:stCondLst>
                                    <p:cond delay="0"/>
                                  </p:stCondLst>
                                  <p:childTnLst>
                                    <p:animEffect transition="out" filter="blinds(horizontal)">
                                      <p:cBhvr>
                                        <p:cTn id="21" dur="500"/>
                                        <p:tgtEl>
                                          <p:spTgt spid="127209"/>
                                        </p:tgtEl>
                                      </p:cBhvr>
                                    </p:animEffect>
                                    <p:set>
                                      <p:cBhvr>
                                        <p:cTn id="22" dur="1" fill="hold">
                                          <p:stCondLst>
                                            <p:cond delay="499"/>
                                          </p:stCondLst>
                                        </p:cTn>
                                        <p:tgtEl>
                                          <p:spTgt spid="12720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3" presetClass="exit" presetSubtype="10" fill="hold" grpId="0" nodeType="clickEffect">
                                  <p:stCondLst>
                                    <p:cond delay="0"/>
                                  </p:stCondLst>
                                  <p:childTnLst>
                                    <p:animEffect transition="out" filter="blinds(horizontal)">
                                      <p:cBhvr>
                                        <p:cTn id="26" dur="500"/>
                                        <p:tgtEl>
                                          <p:spTgt spid="127211"/>
                                        </p:tgtEl>
                                      </p:cBhvr>
                                    </p:animEffect>
                                    <p:set>
                                      <p:cBhvr>
                                        <p:cTn id="27" dur="1" fill="hold">
                                          <p:stCondLst>
                                            <p:cond delay="499"/>
                                          </p:stCondLst>
                                        </p:cTn>
                                        <p:tgtEl>
                                          <p:spTgt spid="127211"/>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3" presetClass="exit" presetSubtype="10" fill="hold" grpId="0" nodeType="clickEffect">
                                  <p:stCondLst>
                                    <p:cond delay="0"/>
                                  </p:stCondLst>
                                  <p:childTnLst>
                                    <p:animEffect transition="out" filter="blinds(horizontal)">
                                      <p:cBhvr>
                                        <p:cTn id="31" dur="500"/>
                                        <p:tgtEl>
                                          <p:spTgt spid="127212"/>
                                        </p:tgtEl>
                                      </p:cBhvr>
                                    </p:animEffect>
                                    <p:set>
                                      <p:cBhvr>
                                        <p:cTn id="32" dur="1" fill="hold">
                                          <p:stCondLst>
                                            <p:cond delay="499"/>
                                          </p:stCondLst>
                                        </p:cTn>
                                        <p:tgtEl>
                                          <p:spTgt spid="127212"/>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3" presetClass="exit" presetSubtype="10" fill="hold" grpId="0" nodeType="clickEffect">
                                  <p:stCondLst>
                                    <p:cond delay="0"/>
                                  </p:stCondLst>
                                  <p:childTnLst>
                                    <p:animEffect transition="out" filter="blinds(horizontal)">
                                      <p:cBhvr>
                                        <p:cTn id="36" dur="500"/>
                                        <p:tgtEl>
                                          <p:spTgt spid="127213"/>
                                        </p:tgtEl>
                                      </p:cBhvr>
                                    </p:animEffect>
                                    <p:set>
                                      <p:cBhvr>
                                        <p:cTn id="37" dur="1" fill="hold">
                                          <p:stCondLst>
                                            <p:cond delay="499"/>
                                          </p:stCondLst>
                                        </p:cTn>
                                        <p:tgtEl>
                                          <p:spTgt spid="127213"/>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3" presetClass="exit" presetSubtype="10" fill="hold" grpId="0" nodeType="clickEffect">
                                  <p:stCondLst>
                                    <p:cond delay="0"/>
                                  </p:stCondLst>
                                  <p:childTnLst>
                                    <p:animEffect transition="out" filter="blinds(horizontal)">
                                      <p:cBhvr>
                                        <p:cTn id="41" dur="500"/>
                                        <p:tgtEl>
                                          <p:spTgt spid="127214"/>
                                        </p:tgtEl>
                                      </p:cBhvr>
                                    </p:animEffect>
                                    <p:set>
                                      <p:cBhvr>
                                        <p:cTn id="42" dur="1" fill="hold">
                                          <p:stCondLst>
                                            <p:cond delay="499"/>
                                          </p:stCondLst>
                                        </p:cTn>
                                        <p:tgtEl>
                                          <p:spTgt spid="127214"/>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3" presetClass="exit" presetSubtype="10" fill="hold" grpId="0" nodeType="clickEffect">
                                  <p:stCondLst>
                                    <p:cond delay="0"/>
                                  </p:stCondLst>
                                  <p:childTnLst>
                                    <p:animEffect transition="out" filter="blinds(horizontal)">
                                      <p:cBhvr>
                                        <p:cTn id="46" dur="500"/>
                                        <p:tgtEl>
                                          <p:spTgt spid="127215"/>
                                        </p:tgtEl>
                                      </p:cBhvr>
                                    </p:animEffect>
                                    <p:set>
                                      <p:cBhvr>
                                        <p:cTn id="47" dur="1" fill="hold">
                                          <p:stCondLst>
                                            <p:cond delay="499"/>
                                          </p:stCondLst>
                                        </p:cTn>
                                        <p:tgtEl>
                                          <p:spTgt spid="127215"/>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3" presetClass="exit" presetSubtype="10" fill="hold" grpId="0" nodeType="clickEffect">
                                  <p:stCondLst>
                                    <p:cond delay="0"/>
                                  </p:stCondLst>
                                  <p:childTnLst>
                                    <p:animEffect transition="out" filter="blinds(horizontal)">
                                      <p:cBhvr>
                                        <p:cTn id="51" dur="500"/>
                                        <p:tgtEl>
                                          <p:spTgt spid="127216"/>
                                        </p:tgtEl>
                                      </p:cBhvr>
                                    </p:animEffect>
                                    <p:set>
                                      <p:cBhvr>
                                        <p:cTn id="52" dur="1" fill="hold">
                                          <p:stCondLst>
                                            <p:cond delay="499"/>
                                          </p:stCondLst>
                                        </p:cTn>
                                        <p:tgtEl>
                                          <p:spTgt spid="127216"/>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3" presetClass="exit" presetSubtype="10" fill="hold" grpId="0" nodeType="clickEffect">
                                  <p:stCondLst>
                                    <p:cond delay="0"/>
                                  </p:stCondLst>
                                  <p:childTnLst>
                                    <p:animEffect transition="out" filter="blinds(horizontal)">
                                      <p:cBhvr>
                                        <p:cTn id="56" dur="500"/>
                                        <p:tgtEl>
                                          <p:spTgt spid="127217"/>
                                        </p:tgtEl>
                                      </p:cBhvr>
                                    </p:animEffect>
                                    <p:set>
                                      <p:cBhvr>
                                        <p:cTn id="57" dur="1" fill="hold">
                                          <p:stCondLst>
                                            <p:cond delay="499"/>
                                          </p:stCondLst>
                                        </p:cTn>
                                        <p:tgtEl>
                                          <p:spTgt spid="127217"/>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3" presetClass="exit" presetSubtype="10" fill="hold" grpId="0" nodeType="clickEffect">
                                  <p:stCondLst>
                                    <p:cond delay="0"/>
                                  </p:stCondLst>
                                  <p:childTnLst>
                                    <p:animEffect transition="out" filter="blinds(horizontal)">
                                      <p:cBhvr>
                                        <p:cTn id="61" dur="500"/>
                                        <p:tgtEl>
                                          <p:spTgt spid="127219"/>
                                        </p:tgtEl>
                                      </p:cBhvr>
                                    </p:animEffect>
                                    <p:set>
                                      <p:cBhvr>
                                        <p:cTn id="62" dur="1" fill="hold">
                                          <p:stCondLst>
                                            <p:cond delay="499"/>
                                          </p:stCondLst>
                                        </p:cTn>
                                        <p:tgtEl>
                                          <p:spTgt spid="127219"/>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3" presetClass="exit" presetSubtype="10" fill="hold" grpId="0" nodeType="clickEffect">
                                  <p:stCondLst>
                                    <p:cond delay="0"/>
                                  </p:stCondLst>
                                  <p:childTnLst>
                                    <p:animEffect transition="out" filter="blinds(horizontal)">
                                      <p:cBhvr>
                                        <p:cTn id="66" dur="500"/>
                                        <p:tgtEl>
                                          <p:spTgt spid="127220"/>
                                        </p:tgtEl>
                                      </p:cBhvr>
                                    </p:animEffect>
                                    <p:set>
                                      <p:cBhvr>
                                        <p:cTn id="67" dur="1" fill="hold">
                                          <p:stCondLst>
                                            <p:cond delay="499"/>
                                          </p:stCondLst>
                                        </p:cTn>
                                        <p:tgtEl>
                                          <p:spTgt spid="127220"/>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3" presetClass="exit" presetSubtype="10" fill="hold" grpId="0" nodeType="clickEffect">
                                  <p:stCondLst>
                                    <p:cond delay="0"/>
                                  </p:stCondLst>
                                  <p:childTnLst>
                                    <p:animEffect transition="out" filter="blinds(horizontal)">
                                      <p:cBhvr>
                                        <p:cTn id="71" dur="500"/>
                                        <p:tgtEl>
                                          <p:spTgt spid="127221"/>
                                        </p:tgtEl>
                                      </p:cBhvr>
                                    </p:animEffect>
                                    <p:set>
                                      <p:cBhvr>
                                        <p:cTn id="72" dur="1" fill="hold">
                                          <p:stCondLst>
                                            <p:cond delay="499"/>
                                          </p:stCondLst>
                                        </p:cTn>
                                        <p:tgtEl>
                                          <p:spTgt spid="127221"/>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3" presetClass="exit" presetSubtype="10" fill="hold" grpId="0" nodeType="clickEffect">
                                  <p:stCondLst>
                                    <p:cond delay="0"/>
                                  </p:stCondLst>
                                  <p:childTnLst>
                                    <p:animEffect transition="out" filter="blinds(horizontal)">
                                      <p:cBhvr>
                                        <p:cTn id="76" dur="500"/>
                                        <p:tgtEl>
                                          <p:spTgt spid="127222"/>
                                        </p:tgtEl>
                                      </p:cBhvr>
                                    </p:animEffect>
                                    <p:set>
                                      <p:cBhvr>
                                        <p:cTn id="77" dur="1" fill="hold">
                                          <p:stCondLst>
                                            <p:cond delay="499"/>
                                          </p:stCondLst>
                                        </p:cTn>
                                        <p:tgtEl>
                                          <p:spTgt spid="127222"/>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3" presetClass="exit" presetSubtype="10" fill="hold" grpId="0" nodeType="clickEffect">
                                  <p:stCondLst>
                                    <p:cond delay="0"/>
                                  </p:stCondLst>
                                  <p:childTnLst>
                                    <p:animEffect transition="out" filter="blinds(horizontal)">
                                      <p:cBhvr>
                                        <p:cTn id="81" dur="500"/>
                                        <p:tgtEl>
                                          <p:spTgt spid="127223"/>
                                        </p:tgtEl>
                                      </p:cBhvr>
                                    </p:animEffect>
                                    <p:set>
                                      <p:cBhvr>
                                        <p:cTn id="82" dur="1" fill="hold">
                                          <p:stCondLst>
                                            <p:cond delay="499"/>
                                          </p:stCondLst>
                                        </p:cTn>
                                        <p:tgtEl>
                                          <p:spTgt spid="127223"/>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3" presetClass="exit" presetSubtype="10" fill="hold" grpId="0" nodeType="clickEffect">
                                  <p:stCondLst>
                                    <p:cond delay="0"/>
                                  </p:stCondLst>
                                  <p:childTnLst>
                                    <p:animEffect transition="out" filter="blinds(horizontal)">
                                      <p:cBhvr>
                                        <p:cTn id="86" dur="500"/>
                                        <p:tgtEl>
                                          <p:spTgt spid="127224"/>
                                        </p:tgtEl>
                                      </p:cBhvr>
                                    </p:animEffect>
                                    <p:set>
                                      <p:cBhvr>
                                        <p:cTn id="87" dur="1" fill="hold">
                                          <p:stCondLst>
                                            <p:cond delay="499"/>
                                          </p:stCondLst>
                                        </p:cTn>
                                        <p:tgtEl>
                                          <p:spTgt spid="127224"/>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3" presetClass="exit" presetSubtype="10" fill="hold" grpId="0" nodeType="clickEffect">
                                  <p:stCondLst>
                                    <p:cond delay="0"/>
                                  </p:stCondLst>
                                  <p:childTnLst>
                                    <p:animEffect transition="out" filter="blinds(horizontal)">
                                      <p:cBhvr>
                                        <p:cTn id="91" dur="500"/>
                                        <p:tgtEl>
                                          <p:spTgt spid="127225"/>
                                        </p:tgtEl>
                                      </p:cBhvr>
                                    </p:animEffect>
                                    <p:set>
                                      <p:cBhvr>
                                        <p:cTn id="92" dur="1" fill="hold">
                                          <p:stCondLst>
                                            <p:cond delay="499"/>
                                          </p:stCondLst>
                                        </p:cTn>
                                        <p:tgtEl>
                                          <p:spTgt spid="127225"/>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3" presetClass="exit" presetSubtype="10" fill="hold" grpId="0" nodeType="clickEffect">
                                  <p:stCondLst>
                                    <p:cond delay="0"/>
                                  </p:stCondLst>
                                  <p:childTnLst>
                                    <p:animEffect transition="out" filter="blinds(horizontal)">
                                      <p:cBhvr>
                                        <p:cTn id="96" dur="500"/>
                                        <p:tgtEl>
                                          <p:spTgt spid="127227"/>
                                        </p:tgtEl>
                                      </p:cBhvr>
                                    </p:animEffect>
                                    <p:set>
                                      <p:cBhvr>
                                        <p:cTn id="97" dur="1" fill="hold">
                                          <p:stCondLst>
                                            <p:cond delay="499"/>
                                          </p:stCondLst>
                                        </p:cTn>
                                        <p:tgtEl>
                                          <p:spTgt spid="127227"/>
                                        </p:tgtEl>
                                        <p:attrNameLst>
                                          <p:attrName>style.visibility</p:attrName>
                                        </p:attrNameLst>
                                      </p:cBhvr>
                                      <p:to>
                                        <p:strVal val="hidden"/>
                                      </p:to>
                                    </p:set>
                                  </p:childTnLst>
                                </p:cTn>
                              </p:par>
                            </p:childTnLst>
                          </p:cTn>
                        </p:par>
                      </p:childTnLst>
                    </p:cTn>
                  </p:par>
                  <p:par>
                    <p:cTn id="98" fill="hold">
                      <p:stCondLst>
                        <p:cond delay="indefinite"/>
                      </p:stCondLst>
                      <p:childTnLst>
                        <p:par>
                          <p:cTn id="99" fill="hold">
                            <p:stCondLst>
                              <p:cond delay="0"/>
                            </p:stCondLst>
                            <p:childTnLst>
                              <p:par>
                                <p:cTn id="100" presetID="3" presetClass="exit" presetSubtype="10" fill="hold" grpId="0" nodeType="clickEffect">
                                  <p:stCondLst>
                                    <p:cond delay="0"/>
                                  </p:stCondLst>
                                  <p:childTnLst>
                                    <p:animEffect transition="out" filter="blinds(horizontal)">
                                      <p:cBhvr>
                                        <p:cTn id="101" dur="500"/>
                                        <p:tgtEl>
                                          <p:spTgt spid="127228"/>
                                        </p:tgtEl>
                                      </p:cBhvr>
                                    </p:animEffect>
                                    <p:set>
                                      <p:cBhvr>
                                        <p:cTn id="102" dur="1" fill="hold">
                                          <p:stCondLst>
                                            <p:cond delay="499"/>
                                          </p:stCondLst>
                                        </p:cTn>
                                        <p:tgtEl>
                                          <p:spTgt spid="127228"/>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3" presetClass="exit" presetSubtype="10" fill="hold" grpId="0" nodeType="clickEffect">
                                  <p:stCondLst>
                                    <p:cond delay="0"/>
                                  </p:stCondLst>
                                  <p:childTnLst>
                                    <p:animEffect transition="out" filter="blinds(horizontal)">
                                      <p:cBhvr>
                                        <p:cTn id="106" dur="500"/>
                                        <p:tgtEl>
                                          <p:spTgt spid="127229"/>
                                        </p:tgtEl>
                                      </p:cBhvr>
                                    </p:animEffect>
                                    <p:set>
                                      <p:cBhvr>
                                        <p:cTn id="107" dur="1" fill="hold">
                                          <p:stCondLst>
                                            <p:cond delay="499"/>
                                          </p:stCondLst>
                                        </p:cTn>
                                        <p:tgtEl>
                                          <p:spTgt spid="127229"/>
                                        </p:tgtEl>
                                        <p:attrNameLst>
                                          <p:attrName>style.visibility</p:attrName>
                                        </p:attrNameLst>
                                      </p:cBhvr>
                                      <p:to>
                                        <p:strVal val="hidden"/>
                                      </p:to>
                                    </p:set>
                                  </p:childTnLst>
                                </p:cTn>
                              </p:par>
                            </p:childTnLst>
                          </p:cTn>
                        </p:par>
                      </p:childTnLst>
                    </p:cTn>
                  </p:par>
                  <p:par>
                    <p:cTn id="108" fill="hold">
                      <p:stCondLst>
                        <p:cond delay="indefinite"/>
                      </p:stCondLst>
                      <p:childTnLst>
                        <p:par>
                          <p:cTn id="109" fill="hold">
                            <p:stCondLst>
                              <p:cond delay="0"/>
                            </p:stCondLst>
                            <p:childTnLst>
                              <p:par>
                                <p:cTn id="110" presetID="3" presetClass="exit" presetSubtype="10" fill="hold" grpId="0" nodeType="clickEffect">
                                  <p:stCondLst>
                                    <p:cond delay="0"/>
                                  </p:stCondLst>
                                  <p:childTnLst>
                                    <p:animEffect transition="out" filter="blinds(horizontal)">
                                      <p:cBhvr>
                                        <p:cTn id="111" dur="500"/>
                                        <p:tgtEl>
                                          <p:spTgt spid="127230"/>
                                        </p:tgtEl>
                                      </p:cBhvr>
                                    </p:animEffect>
                                    <p:set>
                                      <p:cBhvr>
                                        <p:cTn id="112" dur="1" fill="hold">
                                          <p:stCondLst>
                                            <p:cond delay="499"/>
                                          </p:stCondLst>
                                        </p:cTn>
                                        <p:tgtEl>
                                          <p:spTgt spid="127230"/>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3" presetClass="exit" presetSubtype="10" fill="hold" grpId="0" nodeType="clickEffect">
                                  <p:stCondLst>
                                    <p:cond delay="0"/>
                                  </p:stCondLst>
                                  <p:childTnLst>
                                    <p:animEffect transition="out" filter="blinds(horizontal)">
                                      <p:cBhvr>
                                        <p:cTn id="116" dur="500"/>
                                        <p:tgtEl>
                                          <p:spTgt spid="127231"/>
                                        </p:tgtEl>
                                      </p:cBhvr>
                                    </p:animEffect>
                                    <p:set>
                                      <p:cBhvr>
                                        <p:cTn id="117" dur="1" fill="hold">
                                          <p:stCondLst>
                                            <p:cond delay="499"/>
                                          </p:stCondLst>
                                        </p:cTn>
                                        <p:tgtEl>
                                          <p:spTgt spid="127231"/>
                                        </p:tgtEl>
                                        <p:attrNameLst>
                                          <p:attrName>style.visibility</p:attrName>
                                        </p:attrNameLst>
                                      </p:cBhvr>
                                      <p:to>
                                        <p:strVal val="hidden"/>
                                      </p:to>
                                    </p:set>
                                  </p:childTnLst>
                                </p:cTn>
                              </p:par>
                            </p:childTnLst>
                          </p:cTn>
                        </p:par>
                      </p:childTnLst>
                    </p:cTn>
                  </p:par>
                  <p:par>
                    <p:cTn id="118" fill="hold">
                      <p:stCondLst>
                        <p:cond delay="indefinite"/>
                      </p:stCondLst>
                      <p:childTnLst>
                        <p:par>
                          <p:cTn id="119" fill="hold">
                            <p:stCondLst>
                              <p:cond delay="0"/>
                            </p:stCondLst>
                            <p:childTnLst>
                              <p:par>
                                <p:cTn id="120" presetID="3" presetClass="exit" presetSubtype="10" fill="hold" grpId="0" nodeType="clickEffect">
                                  <p:stCondLst>
                                    <p:cond delay="0"/>
                                  </p:stCondLst>
                                  <p:childTnLst>
                                    <p:animEffect transition="out" filter="blinds(horizontal)">
                                      <p:cBhvr>
                                        <p:cTn id="121" dur="500"/>
                                        <p:tgtEl>
                                          <p:spTgt spid="127232"/>
                                        </p:tgtEl>
                                      </p:cBhvr>
                                    </p:animEffect>
                                    <p:set>
                                      <p:cBhvr>
                                        <p:cTn id="122" dur="1" fill="hold">
                                          <p:stCondLst>
                                            <p:cond delay="499"/>
                                          </p:stCondLst>
                                        </p:cTn>
                                        <p:tgtEl>
                                          <p:spTgt spid="127232"/>
                                        </p:tgtEl>
                                        <p:attrNameLst>
                                          <p:attrName>style.visibility</p:attrName>
                                        </p:attrNameLst>
                                      </p:cBhvr>
                                      <p:to>
                                        <p:strVal val="hidden"/>
                                      </p:to>
                                    </p:set>
                                  </p:childTnLst>
                                </p:cTn>
                              </p:par>
                            </p:childTnLst>
                          </p:cTn>
                        </p:par>
                      </p:childTnLst>
                    </p:cTn>
                  </p:par>
                  <p:par>
                    <p:cTn id="123" fill="hold">
                      <p:stCondLst>
                        <p:cond delay="indefinite"/>
                      </p:stCondLst>
                      <p:childTnLst>
                        <p:par>
                          <p:cTn id="124" fill="hold">
                            <p:stCondLst>
                              <p:cond delay="0"/>
                            </p:stCondLst>
                            <p:childTnLst>
                              <p:par>
                                <p:cTn id="125" presetID="3" presetClass="exit" presetSubtype="10" fill="hold" grpId="0" nodeType="clickEffect">
                                  <p:stCondLst>
                                    <p:cond delay="0"/>
                                  </p:stCondLst>
                                  <p:childTnLst>
                                    <p:animEffect transition="out" filter="blinds(horizontal)">
                                      <p:cBhvr>
                                        <p:cTn id="126" dur="500"/>
                                        <p:tgtEl>
                                          <p:spTgt spid="127233"/>
                                        </p:tgtEl>
                                      </p:cBhvr>
                                    </p:animEffect>
                                    <p:set>
                                      <p:cBhvr>
                                        <p:cTn id="127" dur="1" fill="hold">
                                          <p:stCondLst>
                                            <p:cond delay="499"/>
                                          </p:stCondLst>
                                        </p:cTn>
                                        <p:tgtEl>
                                          <p:spTgt spid="127233"/>
                                        </p:tgtEl>
                                        <p:attrNameLst>
                                          <p:attrName>style.visibility</p:attrName>
                                        </p:attrNameLst>
                                      </p:cBhvr>
                                      <p:to>
                                        <p:strVal val="hidden"/>
                                      </p:to>
                                    </p:set>
                                  </p:childTnLst>
                                </p:cTn>
                              </p:par>
                            </p:childTnLst>
                          </p:cTn>
                        </p:par>
                      </p:childTnLst>
                    </p:cTn>
                  </p:par>
                  <p:par>
                    <p:cTn id="128" fill="hold">
                      <p:stCondLst>
                        <p:cond delay="indefinite"/>
                      </p:stCondLst>
                      <p:childTnLst>
                        <p:par>
                          <p:cTn id="129" fill="hold">
                            <p:stCondLst>
                              <p:cond delay="0"/>
                            </p:stCondLst>
                            <p:childTnLst>
                              <p:par>
                                <p:cTn id="130" presetID="3" presetClass="exit" presetSubtype="10" fill="hold" grpId="0" nodeType="clickEffect">
                                  <p:stCondLst>
                                    <p:cond delay="0"/>
                                  </p:stCondLst>
                                  <p:childTnLst>
                                    <p:animEffect transition="out" filter="blinds(horizontal)">
                                      <p:cBhvr>
                                        <p:cTn id="131" dur="500"/>
                                        <p:tgtEl>
                                          <p:spTgt spid="127235"/>
                                        </p:tgtEl>
                                      </p:cBhvr>
                                    </p:animEffect>
                                    <p:set>
                                      <p:cBhvr>
                                        <p:cTn id="132" dur="1" fill="hold">
                                          <p:stCondLst>
                                            <p:cond delay="499"/>
                                          </p:stCondLst>
                                        </p:cTn>
                                        <p:tgtEl>
                                          <p:spTgt spid="127235"/>
                                        </p:tgtEl>
                                        <p:attrNameLst>
                                          <p:attrName>style.visibility</p:attrName>
                                        </p:attrNameLst>
                                      </p:cBhvr>
                                      <p:to>
                                        <p:strVal val="hidden"/>
                                      </p:to>
                                    </p:set>
                                  </p:childTnLst>
                                </p:cTn>
                              </p:par>
                            </p:childTnLst>
                          </p:cTn>
                        </p:par>
                      </p:childTnLst>
                    </p:cTn>
                  </p:par>
                  <p:par>
                    <p:cTn id="133" fill="hold">
                      <p:stCondLst>
                        <p:cond delay="indefinite"/>
                      </p:stCondLst>
                      <p:childTnLst>
                        <p:par>
                          <p:cTn id="134" fill="hold">
                            <p:stCondLst>
                              <p:cond delay="0"/>
                            </p:stCondLst>
                            <p:childTnLst>
                              <p:par>
                                <p:cTn id="135" presetID="3" presetClass="exit" presetSubtype="10" fill="hold" grpId="0" nodeType="clickEffect">
                                  <p:stCondLst>
                                    <p:cond delay="0"/>
                                  </p:stCondLst>
                                  <p:childTnLst>
                                    <p:animEffect transition="out" filter="blinds(horizontal)">
                                      <p:cBhvr>
                                        <p:cTn id="136" dur="500"/>
                                        <p:tgtEl>
                                          <p:spTgt spid="127236"/>
                                        </p:tgtEl>
                                      </p:cBhvr>
                                    </p:animEffect>
                                    <p:set>
                                      <p:cBhvr>
                                        <p:cTn id="137" dur="1" fill="hold">
                                          <p:stCondLst>
                                            <p:cond delay="499"/>
                                          </p:stCondLst>
                                        </p:cTn>
                                        <p:tgtEl>
                                          <p:spTgt spid="127236"/>
                                        </p:tgtEl>
                                        <p:attrNameLst>
                                          <p:attrName>style.visibility</p:attrName>
                                        </p:attrNameLst>
                                      </p:cBhvr>
                                      <p:to>
                                        <p:strVal val="hidden"/>
                                      </p:to>
                                    </p:set>
                                  </p:childTnLst>
                                </p:cTn>
                              </p:par>
                            </p:childTnLst>
                          </p:cTn>
                        </p:par>
                      </p:childTnLst>
                    </p:cTn>
                  </p:par>
                  <p:par>
                    <p:cTn id="138" fill="hold">
                      <p:stCondLst>
                        <p:cond delay="indefinite"/>
                      </p:stCondLst>
                      <p:childTnLst>
                        <p:par>
                          <p:cTn id="139" fill="hold">
                            <p:stCondLst>
                              <p:cond delay="0"/>
                            </p:stCondLst>
                            <p:childTnLst>
                              <p:par>
                                <p:cTn id="140" presetID="3" presetClass="exit" presetSubtype="10" fill="hold" grpId="0" nodeType="clickEffect">
                                  <p:stCondLst>
                                    <p:cond delay="0"/>
                                  </p:stCondLst>
                                  <p:childTnLst>
                                    <p:animEffect transition="out" filter="blinds(horizontal)">
                                      <p:cBhvr>
                                        <p:cTn id="141" dur="500"/>
                                        <p:tgtEl>
                                          <p:spTgt spid="127237"/>
                                        </p:tgtEl>
                                      </p:cBhvr>
                                    </p:animEffect>
                                    <p:set>
                                      <p:cBhvr>
                                        <p:cTn id="142" dur="1" fill="hold">
                                          <p:stCondLst>
                                            <p:cond delay="499"/>
                                          </p:stCondLst>
                                        </p:cTn>
                                        <p:tgtEl>
                                          <p:spTgt spid="127237"/>
                                        </p:tgtEl>
                                        <p:attrNameLst>
                                          <p:attrName>style.visibility</p:attrName>
                                        </p:attrNameLst>
                                      </p:cBhvr>
                                      <p:to>
                                        <p:strVal val="hidden"/>
                                      </p:to>
                                    </p:set>
                                  </p:childTnLst>
                                </p:cTn>
                              </p:par>
                            </p:childTnLst>
                          </p:cTn>
                        </p:par>
                      </p:childTnLst>
                    </p:cTn>
                  </p:par>
                  <p:par>
                    <p:cTn id="143" fill="hold">
                      <p:stCondLst>
                        <p:cond delay="indefinite"/>
                      </p:stCondLst>
                      <p:childTnLst>
                        <p:par>
                          <p:cTn id="144" fill="hold">
                            <p:stCondLst>
                              <p:cond delay="0"/>
                            </p:stCondLst>
                            <p:childTnLst>
                              <p:par>
                                <p:cTn id="145" presetID="3" presetClass="exit" presetSubtype="10" fill="hold" grpId="0" nodeType="clickEffect">
                                  <p:stCondLst>
                                    <p:cond delay="0"/>
                                  </p:stCondLst>
                                  <p:childTnLst>
                                    <p:animEffect transition="out" filter="blinds(horizontal)">
                                      <p:cBhvr>
                                        <p:cTn id="146" dur="500"/>
                                        <p:tgtEl>
                                          <p:spTgt spid="127238"/>
                                        </p:tgtEl>
                                      </p:cBhvr>
                                    </p:animEffect>
                                    <p:set>
                                      <p:cBhvr>
                                        <p:cTn id="147" dur="1" fill="hold">
                                          <p:stCondLst>
                                            <p:cond delay="499"/>
                                          </p:stCondLst>
                                        </p:cTn>
                                        <p:tgtEl>
                                          <p:spTgt spid="127238"/>
                                        </p:tgtEl>
                                        <p:attrNameLst>
                                          <p:attrName>style.visibility</p:attrName>
                                        </p:attrNameLst>
                                      </p:cBhvr>
                                      <p:to>
                                        <p:strVal val="hidden"/>
                                      </p:to>
                                    </p:set>
                                  </p:childTnLst>
                                </p:cTn>
                              </p:par>
                            </p:childTnLst>
                          </p:cTn>
                        </p:par>
                      </p:childTnLst>
                    </p:cTn>
                  </p:par>
                  <p:par>
                    <p:cTn id="148" fill="hold">
                      <p:stCondLst>
                        <p:cond delay="indefinite"/>
                      </p:stCondLst>
                      <p:childTnLst>
                        <p:par>
                          <p:cTn id="149" fill="hold">
                            <p:stCondLst>
                              <p:cond delay="0"/>
                            </p:stCondLst>
                            <p:childTnLst>
                              <p:par>
                                <p:cTn id="150" presetID="3" presetClass="exit" presetSubtype="10" fill="hold" grpId="0" nodeType="clickEffect">
                                  <p:stCondLst>
                                    <p:cond delay="0"/>
                                  </p:stCondLst>
                                  <p:childTnLst>
                                    <p:animEffect transition="out" filter="blinds(horizontal)">
                                      <p:cBhvr>
                                        <p:cTn id="151" dur="500"/>
                                        <p:tgtEl>
                                          <p:spTgt spid="127239"/>
                                        </p:tgtEl>
                                      </p:cBhvr>
                                    </p:animEffect>
                                    <p:set>
                                      <p:cBhvr>
                                        <p:cTn id="152" dur="1" fill="hold">
                                          <p:stCondLst>
                                            <p:cond delay="499"/>
                                          </p:stCondLst>
                                        </p:cTn>
                                        <p:tgtEl>
                                          <p:spTgt spid="127239"/>
                                        </p:tgtEl>
                                        <p:attrNameLst>
                                          <p:attrName>style.visibility</p:attrName>
                                        </p:attrNameLst>
                                      </p:cBhvr>
                                      <p:to>
                                        <p:strVal val="hidden"/>
                                      </p:to>
                                    </p:set>
                                  </p:childTnLst>
                                </p:cTn>
                              </p:par>
                            </p:childTnLst>
                          </p:cTn>
                        </p:par>
                      </p:childTnLst>
                    </p:cTn>
                  </p:par>
                  <p:par>
                    <p:cTn id="153" fill="hold">
                      <p:stCondLst>
                        <p:cond delay="indefinite"/>
                      </p:stCondLst>
                      <p:childTnLst>
                        <p:par>
                          <p:cTn id="154" fill="hold">
                            <p:stCondLst>
                              <p:cond delay="0"/>
                            </p:stCondLst>
                            <p:childTnLst>
                              <p:par>
                                <p:cTn id="155" presetID="3" presetClass="exit" presetSubtype="10" fill="hold" grpId="0" nodeType="clickEffect">
                                  <p:stCondLst>
                                    <p:cond delay="0"/>
                                  </p:stCondLst>
                                  <p:childTnLst>
                                    <p:animEffect transition="out" filter="blinds(horizontal)">
                                      <p:cBhvr>
                                        <p:cTn id="156" dur="500"/>
                                        <p:tgtEl>
                                          <p:spTgt spid="127240"/>
                                        </p:tgtEl>
                                      </p:cBhvr>
                                    </p:animEffect>
                                    <p:set>
                                      <p:cBhvr>
                                        <p:cTn id="157" dur="1" fill="hold">
                                          <p:stCondLst>
                                            <p:cond delay="499"/>
                                          </p:stCondLst>
                                        </p:cTn>
                                        <p:tgtEl>
                                          <p:spTgt spid="127240"/>
                                        </p:tgtEl>
                                        <p:attrNameLst>
                                          <p:attrName>style.visibility</p:attrName>
                                        </p:attrNameLst>
                                      </p:cBhvr>
                                      <p:to>
                                        <p:strVal val="hidden"/>
                                      </p:to>
                                    </p:set>
                                  </p:childTnLst>
                                </p:cTn>
                              </p:par>
                            </p:childTnLst>
                          </p:cTn>
                        </p:par>
                      </p:childTnLst>
                    </p:cTn>
                  </p:par>
                  <p:par>
                    <p:cTn id="158" fill="hold">
                      <p:stCondLst>
                        <p:cond delay="indefinite"/>
                      </p:stCondLst>
                      <p:childTnLst>
                        <p:par>
                          <p:cTn id="159" fill="hold">
                            <p:stCondLst>
                              <p:cond delay="0"/>
                            </p:stCondLst>
                            <p:childTnLst>
                              <p:par>
                                <p:cTn id="160" presetID="3" presetClass="exit" presetSubtype="10" fill="hold" grpId="0" nodeType="clickEffect">
                                  <p:stCondLst>
                                    <p:cond delay="0"/>
                                  </p:stCondLst>
                                  <p:childTnLst>
                                    <p:animEffect transition="out" filter="blinds(horizontal)">
                                      <p:cBhvr>
                                        <p:cTn id="161" dur="500"/>
                                        <p:tgtEl>
                                          <p:spTgt spid="127241"/>
                                        </p:tgtEl>
                                      </p:cBhvr>
                                    </p:animEffect>
                                    <p:set>
                                      <p:cBhvr>
                                        <p:cTn id="162" dur="1" fill="hold">
                                          <p:stCondLst>
                                            <p:cond delay="499"/>
                                          </p:stCondLst>
                                        </p:cTn>
                                        <p:tgtEl>
                                          <p:spTgt spid="127241"/>
                                        </p:tgtEl>
                                        <p:attrNameLst>
                                          <p:attrName>style.visibility</p:attrName>
                                        </p:attrNameLst>
                                      </p:cBhvr>
                                      <p:to>
                                        <p:strVal val="hidden"/>
                                      </p:to>
                                    </p:set>
                                  </p:childTnLst>
                                </p:cTn>
                              </p:par>
                            </p:childTnLst>
                          </p:cTn>
                        </p:par>
                      </p:childTnLst>
                    </p:cTn>
                  </p:par>
                  <p:par>
                    <p:cTn id="163" fill="hold">
                      <p:stCondLst>
                        <p:cond delay="indefinite"/>
                      </p:stCondLst>
                      <p:childTnLst>
                        <p:par>
                          <p:cTn id="164" fill="hold">
                            <p:stCondLst>
                              <p:cond delay="0"/>
                            </p:stCondLst>
                            <p:childTnLst>
                              <p:par>
                                <p:cTn id="165" presetID="3" presetClass="exit" presetSubtype="10" fill="hold" grpId="0" nodeType="clickEffect">
                                  <p:stCondLst>
                                    <p:cond delay="0"/>
                                  </p:stCondLst>
                                  <p:childTnLst>
                                    <p:animEffect transition="out" filter="blinds(horizontal)">
                                      <p:cBhvr>
                                        <p:cTn id="166" dur="500"/>
                                        <p:tgtEl>
                                          <p:spTgt spid="127243"/>
                                        </p:tgtEl>
                                      </p:cBhvr>
                                    </p:animEffect>
                                    <p:set>
                                      <p:cBhvr>
                                        <p:cTn id="167" dur="1" fill="hold">
                                          <p:stCondLst>
                                            <p:cond delay="499"/>
                                          </p:stCondLst>
                                        </p:cTn>
                                        <p:tgtEl>
                                          <p:spTgt spid="127243"/>
                                        </p:tgtEl>
                                        <p:attrNameLst>
                                          <p:attrName>style.visibility</p:attrName>
                                        </p:attrNameLst>
                                      </p:cBhvr>
                                      <p:to>
                                        <p:strVal val="hidden"/>
                                      </p:to>
                                    </p:set>
                                  </p:childTnLst>
                                </p:cTn>
                              </p:par>
                            </p:childTnLst>
                          </p:cTn>
                        </p:par>
                      </p:childTnLst>
                    </p:cTn>
                  </p:par>
                  <p:par>
                    <p:cTn id="168" fill="hold">
                      <p:stCondLst>
                        <p:cond delay="indefinite"/>
                      </p:stCondLst>
                      <p:childTnLst>
                        <p:par>
                          <p:cTn id="169" fill="hold">
                            <p:stCondLst>
                              <p:cond delay="0"/>
                            </p:stCondLst>
                            <p:childTnLst>
                              <p:par>
                                <p:cTn id="170" presetID="3" presetClass="exit" presetSubtype="10" fill="hold" grpId="0" nodeType="clickEffect">
                                  <p:stCondLst>
                                    <p:cond delay="0"/>
                                  </p:stCondLst>
                                  <p:childTnLst>
                                    <p:animEffect transition="out" filter="blinds(horizontal)">
                                      <p:cBhvr>
                                        <p:cTn id="171" dur="500"/>
                                        <p:tgtEl>
                                          <p:spTgt spid="127244"/>
                                        </p:tgtEl>
                                      </p:cBhvr>
                                    </p:animEffect>
                                    <p:set>
                                      <p:cBhvr>
                                        <p:cTn id="172" dur="1" fill="hold">
                                          <p:stCondLst>
                                            <p:cond delay="499"/>
                                          </p:stCondLst>
                                        </p:cTn>
                                        <p:tgtEl>
                                          <p:spTgt spid="127244"/>
                                        </p:tgtEl>
                                        <p:attrNameLst>
                                          <p:attrName>style.visibility</p:attrName>
                                        </p:attrNameLst>
                                      </p:cBhvr>
                                      <p:to>
                                        <p:strVal val="hidden"/>
                                      </p:to>
                                    </p:set>
                                  </p:childTnLst>
                                </p:cTn>
                              </p:par>
                            </p:childTnLst>
                          </p:cTn>
                        </p:par>
                      </p:childTnLst>
                    </p:cTn>
                  </p:par>
                  <p:par>
                    <p:cTn id="173" fill="hold">
                      <p:stCondLst>
                        <p:cond delay="indefinite"/>
                      </p:stCondLst>
                      <p:childTnLst>
                        <p:par>
                          <p:cTn id="174" fill="hold">
                            <p:stCondLst>
                              <p:cond delay="0"/>
                            </p:stCondLst>
                            <p:childTnLst>
                              <p:par>
                                <p:cTn id="175" presetID="3" presetClass="exit" presetSubtype="10" fill="hold" grpId="0" nodeType="clickEffect">
                                  <p:stCondLst>
                                    <p:cond delay="0"/>
                                  </p:stCondLst>
                                  <p:childTnLst>
                                    <p:animEffect transition="out" filter="blinds(horizontal)">
                                      <p:cBhvr>
                                        <p:cTn id="176" dur="500"/>
                                        <p:tgtEl>
                                          <p:spTgt spid="127245"/>
                                        </p:tgtEl>
                                      </p:cBhvr>
                                    </p:animEffect>
                                    <p:set>
                                      <p:cBhvr>
                                        <p:cTn id="177" dur="1" fill="hold">
                                          <p:stCondLst>
                                            <p:cond delay="499"/>
                                          </p:stCondLst>
                                        </p:cTn>
                                        <p:tgtEl>
                                          <p:spTgt spid="127245"/>
                                        </p:tgtEl>
                                        <p:attrNameLst>
                                          <p:attrName>style.visibility</p:attrName>
                                        </p:attrNameLst>
                                      </p:cBhvr>
                                      <p:to>
                                        <p:strVal val="hidden"/>
                                      </p:to>
                                    </p:set>
                                  </p:childTnLst>
                                </p:cTn>
                              </p:par>
                            </p:childTnLst>
                          </p:cTn>
                        </p:par>
                      </p:childTnLst>
                    </p:cTn>
                  </p:par>
                  <p:par>
                    <p:cTn id="178" fill="hold">
                      <p:stCondLst>
                        <p:cond delay="indefinite"/>
                      </p:stCondLst>
                      <p:childTnLst>
                        <p:par>
                          <p:cTn id="179" fill="hold">
                            <p:stCondLst>
                              <p:cond delay="0"/>
                            </p:stCondLst>
                            <p:childTnLst>
                              <p:par>
                                <p:cTn id="180" presetID="3" presetClass="exit" presetSubtype="10" fill="hold" grpId="0" nodeType="clickEffect">
                                  <p:stCondLst>
                                    <p:cond delay="0"/>
                                  </p:stCondLst>
                                  <p:childTnLst>
                                    <p:animEffect transition="out" filter="blinds(horizontal)">
                                      <p:cBhvr>
                                        <p:cTn id="181" dur="500"/>
                                        <p:tgtEl>
                                          <p:spTgt spid="127246"/>
                                        </p:tgtEl>
                                      </p:cBhvr>
                                    </p:animEffect>
                                    <p:set>
                                      <p:cBhvr>
                                        <p:cTn id="182" dur="1" fill="hold">
                                          <p:stCondLst>
                                            <p:cond delay="499"/>
                                          </p:stCondLst>
                                        </p:cTn>
                                        <p:tgtEl>
                                          <p:spTgt spid="127246"/>
                                        </p:tgtEl>
                                        <p:attrNameLst>
                                          <p:attrName>style.visibility</p:attrName>
                                        </p:attrNameLst>
                                      </p:cBhvr>
                                      <p:to>
                                        <p:strVal val="hidden"/>
                                      </p:to>
                                    </p:set>
                                  </p:childTnLst>
                                </p:cTn>
                              </p:par>
                            </p:childTnLst>
                          </p:cTn>
                        </p:par>
                      </p:childTnLst>
                    </p:cTn>
                  </p:par>
                  <p:par>
                    <p:cTn id="183" fill="hold">
                      <p:stCondLst>
                        <p:cond delay="indefinite"/>
                      </p:stCondLst>
                      <p:childTnLst>
                        <p:par>
                          <p:cTn id="184" fill="hold">
                            <p:stCondLst>
                              <p:cond delay="0"/>
                            </p:stCondLst>
                            <p:childTnLst>
                              <p:par>
                                <p:cTn id="185" presetID="3" presetClass="exit" presetSubtype="10" fill="hold" grpId="0" nodeType="clickEffect">
                                  <p:stCondLst>
                                    <p:cond delay="0"/>
                                  </p:stCondLst>
                                  <p:childTnLst>
                                    <p:animEffect transition="out" filter="blinds(horizontal)">
                                      <p:cBhvr>
                                        <p:cTn id="186" dur="500"/>
                                        <p:tgtEl>
                                          <p:spTgt spid="127247"/>
                                        </p:tgtEl>
                                      </p:cBhvr>
                                    </p:animEffect>
                                    <p:set>
                                      <p:cBhvr>
                                        <p:cTn id="187" dur="1" fill="hold">
                                          <p:stCondLst>
                                            <p:cond delay="499"/>
                                          </p:stCondLst>
                                        </p:cTn>
                                        <p:tgtEl>
                                          <p:spTgt spid="127247"/>
                                        </p:tgtEl>
                                        <p:attrNameLst>
                                          <p:attrName>style.visibility</p:attrName>
                                        </p:attrNameLst>
                                      </p:cBhvr>
                                      <p:to>
                                        <p:strVal val="hidden"/>
                                      </p:to>
                                    </p:set>
                                  </p:childTnLst>
                                </p:cTn>
                              </p:par>
                            </p:childTnLst>
                          </p:cTn>
                        </p:par>
                      </p:childTnLst>
                    </p:cTn>
                  </p:par>
                  <p:par>
                    <p:cTn id="188" fill="hold">
                      <p:stCondLst>
                        <p:cond delay="indefinite"/>
                      </p:stCondLst>
                      <p:childTnLst>
                        <p:par>
                          <p:cTn id="189" fill="hold">
                            <p:stCondLst>
                              <p:cond delay="0"/>
                            </p:stCondLst>
                            <p:childTnLst>
                              <p:par>
                                <p:cTn id="190" presetID="3" presetClass="exit" presetSubtype="10" fill="hold" grpId="0" nodeType="clickEffect">
                                  <p:stCondLst>
                                    <p:cond delay="0"/>
                                  </p:stCondLst>
                                  <p:childTnLst>
                                    <p:animEffect transition="out" filter="blinds(horizontal)">
                                      <p:cBhvr>
                                        <p:cTn id="191" dur="500"/>
                                        <p:tgtEl>
                                          <p:spTgt spid="127248"/>
                                        </p:tgtEl>
                                      </p:cBhvr>
                                    </p:animEffect>
                                    <p:set>
                                      <p:cBhvr>
                                        <p:cTn id="192" dur="1" fill="hold">
                                          <p:stCondLst>
                                            <p:cond delay="499"/>
                                          </p:stCondLst>
                                        </p:cTn>
                                        <p:tgtEl>
                                          <p:spTgt spid="127248"/>
                                        </p:tgtEl>
                                        <p:attrNameLst>
                                          <p:attrName>style.visibility</p:attrName>
                                        </p:attrNameLst>
                                      </p:cBhvr>
                                      <p:to>
                                        <p:strVal val="hidden"/>
                                      </p:to>
                                    </p:set>
                                  </p:childTnLst>
                                </p:cTn>
                              </p:par>
                            </p:childTnLst>
                          </p:cTn>
                        </p:par>
                      </p:childTnLst>
                    </p:cTn>
                  </p:par>
                  <p:par>
                    <p:cTn id="193" fill="hold">
                      <p:stCondLst>
                        <p:cond delay="indefinite"/>
                      </p:stCondLst>
                      <p:childTnLst>
                        <p:par>
                          <p:cTn id="194" fill="hold">
                            <p:stCondLst>
                              <p:cond delay="0"/>
                            </p:stCondLst>
                            <p:childTnLst>
                              <p:par>
                                <p:cTn id="195" presetID="3" presetClass="exit" presetSubtype="10" fill="hold" grpId="0" nodeType="clickEffect">
                                  <p:stCondLst>
                                    <p:cond delay="0"/>
                                  </p:stCondLst>
                                  <p:childTnLst>
                                    <p:animEffect transition="out" filter="blinds(horizontal)">
                                      <p:cBhvr>
                                        <p:cTn id="196" dur="500"/>
                                        <p:tgtEl>
                                          <p:spTgt spid="127249"/>
                                        </p:tgtEl>
                                      </p:cBhvr>
                                    </p:animEffect>
                                    <p:set>
                                      <p:cBhvr>
                                        <p:cTn id="197" dur="1" fill="hold">
                                          <p:stCondLst>
                                            <p:cond delay="499"/>
                                          </p:stCondLst>
                                        </p:cTn>
                                        <p:tgtEl>
                                          <p:spTgt spid="127249"/>
                                        </p:tgtEl>
                                        <p:attrNameLst>
                                          <p:attrName>style.visibility</p:attrName>
                                        </p:attrNameLst>
                                      </p:cBhvr>
                                      <p:to>
                                        <p:strVal val="hidden"/>
                                      </p:to>
                                    </p:set>
                                  </p:childTnLst>
                                </p:cTn>
                              </p:par>
                            </p:childTnLst>
                          </p:cTn>
                        </p:par>
                      </p:childTnLst>
                    </p:cTn>
                  </p:par>
                  <p:par>
                    <p:cTn id="198" fill="hold">
                      <p:stCondLst>
                        <p:cond delay="indefinite"/>
                      </p:stCondLst>
                      <p:childTnLst>
                        <p:par>
                          <p:cTn id="199" fill="hold">
                            <p:stCondLst>
                              <p:cond delay="0"/>
                            </p:stCondLst>
                            <p:childTnLst>
                              <p:par>
                                <p:cTn id="200" presetID="3" presetClass="exit" presetSubtype="10" fill="hold" grpId="0" nodeType="clickEffect">
                                  <p:stCondLst>
                                    <p:cond delay="0"/>
                                  </p:stCondLst>
                                  <p:childTnLst>
                                    <p:animEffect transition="out" filter="blinds(horizontal)">
                                      <p:cBhvr>
                                        <p:cTn id="201" dur="500"/>
                                        <p:tgtEl>
                                          <p:spTgt spid="127251"/>
                                        </p:tgtEl>
                                      </p:cBhvr>
                                    </p:animEffect>
                                    <p:set>
                                      <p:cBhvr>
                                        <p:cTn id="202" dur="1" fill="hold">
                                          <p:stCondLst>
                                            <p:cond delay="499"/>
                                          </p:stCondLst>
                                        </p:cTn>
                                        <p:tgtEl>
                                          <p:spTgt spid="127251"/>
                                        </p:tgtEl>
                                        <p:attrNameLst>
                                          <p:attrName>style.visibility</p:attrName>
                                        </p:attrNameLst>
                                      </p:cBhvr>
                                      <p:to>
                                        <p:strVal val="hidden"/>
                                      </p:to>
                                    </p:set>
                                  </p:childTnLst>
                                </p:cTn>
                              </p:par>
                            </p:childTnLst>
                          </p:cTn>
                        </p:par>
                      </p:childTnLst>
                    </p:cTn>
                  </p:par>
                  <p:par>
                    <p:cTn id="203" fill="hold">
                      <p:stCondLst>
                        <p:cond delay="indefinite"/>
                      </p:stCondLst>
                      <p:childTnLst>
                        <p:par>
                          <p:cTn id="204" fill="hold">
                            <p:stCondLst>
                              <p:cond delay="0"/>
                            </p:stCondLst>
                            <p:childTnLst>
                              <p:par>
                                <p:cTn id="205" presetID="3" presetClass="exit" presetSubtype="10" fill="hold" grpId="0" nodeType="clickEffect">
                                  <p:stCondLst>
                                    <p:cond delay="0"/>
                                  </p:stCondLst>
                                  <p:childTnLst>
                                    <p:animEffect transition="out" filter="blinds(horizontal)">
                                      <p:cBhvr>
                                        <p:cTn id="206" dur="500"/>
                                        <p:tgtEl>
                                          <p:spTgt spid="127252"/>
                                        </p:tgtEl>
                                      </p:cBhvr>
                                    </p:animEffect>
                                    <p:set>
                                      <p:cBhvr>
                                        <p:cTn id="207" dur="1" fill="hold">
                                          <p:stCondLst>
                                            <p:cond delay="499"/>
                                          </p:stCondLst>
                                        </p:cTn>
                                        <p:tgtEl>
                                          <p:spTgt spid="127252"/>
                                        </p:tgtEl>
                                        <p:attrNameLst>
                                          <p:attrName>style.visibility</p:attrName>
                                        </p:attrNameLst>
                                      </p:cBhvr>
                                      <p:to>
                                        <p:strVal val="hidden"/>
                                      </p:to>
                                    </p:set>
                                  </p:childTnLst>
                                </p:cTn>
                              </p:par>
                            </p:childTnLst>
                          </p:cTn>
                        </p:par>
                      </p:childTnLst>
                    </p:cTn>
                  </p:par>
                  <p:par>
                    <p:cTn id="208" fill="hold">
                      <p:stCondLst>
                        <p:cond delay="indefinite"/>
                      </p:stCondLst>
                      <p:childTnLst>
                        <p:par>
                          <p:cTn id="209" fill="hold">
                            <p:stCondLst>
                              <p:cond delay="0"/>
                            </p:stCondLst>
                            <p:childTnLst>
                              <p:par>
                                <p:cTn id="210" presetID="3" presetClass="exit" presetSubtype="10" fill="hold" grpId="0" nodeType="clickEffect">
                                  <p:stCondLst>
                                    <p:cond delay="0"/>
                                  </p:stCondLst>
                                  <p:childTnLst>
                                    <p:animEffect transition="out" filter="blinds(horizontal)">
                                      <p:cBhvr>
                                        <p:cTn id="211" dur="500"/>
                                        <p:tgtEl>
                                          <p:spTgt spid="127253"/>
                                        </p:tgtEl>
                                      </p:cBhvr>
                                    </p:animEffect>
                                    <p:set>
                                      <p:cBhvr>
                                        <p:cTn id="212" dur="1" fill="hold">
                                          <p:stCondLst>
                                            <p:cond delay="499"/>
                                          </p:stCondLst>
                                        </p:cTn>
                                        <p:tgtEl>
                                          <p:spTgt spid="12725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206" grpId="0" animBg="1"/>
      <p:bldP spid="127207" grpId="0" animBg="1"/>
      <p:bldP spid="127208" grpId="0" animBg="1"/>
      <p:bldP spid="127209" grpId="0" animBg="1"/>
      <p:bldP spid="127211" grpId="0" animBg="1"/>
      <p:bldP spid="127212" grpId="0" animBg="1"/>
      <p:bldP spid="127213" grpId="0" animBg="1"/>
      <p:bldP spid="127214" grpId="0" animBg="1"/>
      <p:bldP spid="127215" grpId="0" animBg="1"/>
      <p:bldP spid="127216" grpId="0" animBg="1"/>
      <p:bldP spid="127217" grpId="0" animBg="1"/>
      <p:bldP spid="127219" grpId="0" animBg="1"/>
      <p:bldP spid="127220" grpId="0" animBg="1"/>
      <p:bldP spid="127221" grpId="0" animBg="1"/>
      <p:bldP spid="127222" grpId="0" animBg="1"/>
      <p:bldP spid="127223" grpId="0" animBg="1"/>
      <p:bldP spid="127224" grpId="0" animBg="1"/>
      <p:bldP spid="127225" grpId="0" animBg="1"/>
      <p:bldP spid="127227" grpId="0" animBg="1"/>
      <p:bldP spid="127228" grpId="0" animBg="1"/>
      <p:bldP spid="127229" grpId="0" animBg="1"/>
      <p:bldP spid="127230" grpId="0" animBg="1"/>
      <p:bldP spid="127231" grpId="0" animBg="1"/>
      <p:bldP spid="127232" grpId="0" animBg="1"/>
      <p:bldP spid="127233" grpId="0" animBg="1"/>
      <p:bldP spid="127235" grpId="0" animBg="1"/>
      <p:bldP spid="127236" grpId="0" animBg="1"/>
      <p:bldP spid="127237" grpId="0" animBg="1"/>
      <p:bldP spid="127238" grpId="0" animBg="1"/>
      <p:bldP spid="127239" grpId="0" animBg="1"/>
      <p:bldP spid="127240" grpId="0" animBg="1"/>
      <p:bldP spid="127241" grpId="0" animBg="1"/>
      <p:bldP spid="127243" grpId="0" animBg="1"/>
      <p:bldP spid="127244" grpId="0" animBg="1"/>
      <p:bldP spid="127245" grpId="0" animBg="1"/>
      <p:bldP spid="127246" grpId="0" animBg="1"/>
      <p:bldP spid="127247" grpId="0" animBg="1"/>
      <p:bldP spid="127248" grpId="0" animBg="1"/>
      <p:bldP spid="127249" grpId="0" animBg="1"/>
      <p:bldP spid="127251" grpId="0" animBg="1"/>
      <p:bldP spid="127252" grpId="0" animBg="1"/>
      <p:bldP spid="12725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8"/>
          <p:cNvSpPr>
            <a:spLocks noGrp="1" noChangeArrowheads="1"/>
          </p:cNvSpPr>
          <p:nvPr>
            <p:ph type="title"/>
          </p:nvPr>
        </p:nvSpPr>
        <p:spPr/>
        <p:txBody>
          <a:bodyPr/>
          <a:lstStyle/>
          <a:p>
            <a:pPr eaLnBrk="1" hangingPunct="1"/>
            <a:endParaRPr lang="th-TH" smtClean="0"/>
          </a:p>
        </p:txBody>
      </p:sp>
      <p:pic>
        <p:nvPicPr>
          <p:cNvPr id="40963" name="Picture 4" descr="04_01"/>
          <p:cNvPicPr>
            <a:picLocks noGrp="1" noChangeAspect="1" noChangeArrowheads="1"/>
          </p:cNvPicPr>
          <p:nvPr>
            <p:ph sz="half" idx="1"/>
          </p:nvPr>
        </p:nvPicPr>
        <p:blipFill>
          <a:blip r:embed="rId2" cstate="print"/>
          <a:srcRect/>
          <a:stretch>
            <a:fillRect/>
          </a:stretch>
        </p:blipFill>
        <p:spPr>
          <a:xfrm>
            <a:off x="5029200" y="2133600"/>
            <a:ext cx="3657600" cy="3295650"/>
          </a:xfrm>
          <a:noFill/>
        </p:spPr>
      </p:pic>
      <p:pic>
        <p:nvPicPr>
          <p:cNvPr id="40964" name="Picture 7" descr="05_03"/>
          <p:cNvPicPr>
            <a:picLocks noGrp="1" noChangeAspect="1" noChangeArrowheads="1"/>
          </p:cNvPicPr>
          <p:nvPr>
            <p:ph sz="half" idx="2"/>
          </p:nvPr>
        </p:nvPicPr>
        <p:blipFill>
          <a:blip r:embed="rId3" cstate="print"/>
          <a:srcRect/>
          <a:stretch>
            <a:fillRect/>
          </a:stretch>
        </p:blipFill>
        <p:spPr>
          <a:xfrm>
            <a:off x="228600" y="304800"/>
            <a:ext cx="4343400" cy="3630613"/>
          </a:xfrm>
          <a:noFill/>
        </p:spPr>
      </p:pic>
      <p:sp>
        <p:nvSpPr>
          <p:cNvPr id="40965" name="Text Box 10"/>
          <p:cNvSpPr txBox="1">
            <a:spLocks noChangeArrowheads="1"/>
          </p:cNvSpPr>
          <p:nvPr/>
        </p:nvSpPr>
        <p:spPr bwMode="auto">
          <a:xfrm>
            <a:off x="5715000" y="5791200"/>
            <a:ext cx="3276600" cy="519113"/>
          </a:xfrm>
          <a:prstGeom prst="rect">
            <a:avLst/>
          </a:prstGeom>
          <a:noFill/>
          <a:ln w="9525">
            <a:noFill/>
            <a:miter lim="800000"/>
            <a:headEnd/>
            <a:tailEnd/>
          </a:ln>
        </p:spPr>
        <p:txBody>
          <a:bodyPr>
            <a:spAutoFit/>
          </a:bodyPr>
          <a:lstStyle/>
          <a:p>
            <a:pPr>
              <a:spcBef>
                <a:spcPct val="50000"/>
              </a:spcBef>
            </a:pPr>
            <a:r>
              <a:rPr lang="en-US"/>
              <a:t>Wire cut 4 axis</a:t>
            </a:r>
            <a:endParaRPr lang="th-TH"/>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1038" y="384175"/>
            <a:ext cx="8001000" cy="546100"/>
          </a:xfrm>
        </p:spPr>
        <p:txBody>
          <a:bodyPr/>
          <a:lstStyle/>
          <a:p>
            <a:pPr eaLnBrk="1" hangingPunct="1"/>
            <a:r>
              <a:rPr lang="en-US" sz="4000" smtClean="0"/>
              <a:t>Chemical Machining (Chemilling)</a:t>
            </a:r>
          </a:p>
        </p:txBody>
      </p:sp>
      <p:sp>
        <p:nvSpPr>
          <p:cNvPr id="9219" name="Rectangle 3"/>
          <p:cNvSpPr>
            <a:spLocks noGrp="1" noChangeArrowheads="1"/>
          </p:cNvSpPr>
          <p:nvPr>
            <p:ph type="body" sz="half" idx="1"/>
          </p:nvPr>
        </p:nvSpPr>
        <p:spPr>
          <a:xfrm>
            <a:off x="4495800" y="1371600"/>
            <a:ext cx="4648200" cy="5486400"/>
          </a:xfrm>
        </p:spPr>
        <p:txBody>
          <a:bodyPr/>
          <a:lstStyle/>
          <a:p>
            <a:pPr eaLnBrk="1" hangingPunct="1">
              <a:lnSpc>
                <a:spcPct val="90000"/>
              </a:lnSpc>
            </a:pPr>
            <a:r>
              <a:rPr lang="en-US" sz="2000" smtClean="0"/>
              <a:t>Used to produce shallow cavities (&lt;12mm) on large areas.</a:t>
            </a:r>
          </a:p>
          <a:p>
            <a:pPr eaLnBrk="1" hangingPunct="1">
              <a:lnSpc>
                <a:spcPct val="90000"/>
              </a:lnSpc>
            </a:pPr>
            <a:r>
              <a:rPr lang="en-US" sz="2000" smtClean="0"/>
              <a:t>A maskant is applied over areas you don’t want to machine.</a:t>
            </a:r>
          </a:p>
          <a:p>
            <a:pPr eaLnBrk="1" hangingPunct="1">
              <a:lnSpc>
                <a:spcPct val="90000"/>
              </a:lnSpc>
            </a:pPr>
            <a:r>
              <a:rPr lang="en-US" sz="2000" smtClean="0"/>
              <a:t>Place the part in a chemical bath (acid or alkali depending upon the metal)</a:t>
            </a:r>
          </a:p>
          <a:p>
            <a:pPr eaLnBrk="1" hangingPunct="1">
              <a:lnSpc>
                <a:spcPct val="90000"/>
              </a:lnSpc>
            </a:pPr>
            <a:r>
              <a:rPr lang="en-US" sz="2000" smtClean="0"/>
              <a:t>Control temperature and time of exposure to control material removal</a:t>
            </a:r>
          </a:p>
          <a:p>
            <a:pPr eaLnBrk="1" hangingPunct="1">
              <a:lnSpc>
                <a:spcPct val="90000"/>
              </a:lnSpc>
            </a:pPr>
            <a:r>
              <a:rPr lang="en-US" sz="2000" smtClean="0"/>
              <a:t>Material removal rate is slow, 0.025-0.1 mm/min</a:t>
            </a:r>
          </a:p>
        </p:txBody>
      </p:sp>
      <p:pic>
        <p:nvPicPr>
          <p:cNvPr id="9220" name="Picture 4"/>
          <p:cNvPicPr>
            <a:picLocks noGrp="1" noChangeAspect="1" noChangeArrowheads="1"/>
          </p:cNvPicPr>
          <p:nvPr>
            <p:ph sz="quarter" idx="2"/>
          </p:nvPr>
        </p:nvPicPr>
        <p:blipFill>
          <a:blip r:embed="rId2" cstate="print">
            <a:lum bright="18000" contrast="42000"/>
          </a:blip>
          <a:srcRect r="56693"/>
          <a:stretch>
            <a:fillRect/>
          </a:stretch>
        </p:blipFill>
        <p:spPr>
          <a:xfrm>
            <a:off x="228600" y="1295400"/>
            <a:ext cx="4191000" cy="5033963"/>
          </a:xfrm>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p:cNvSpPr>
            <a:spLocks noGrp="1" noChangeArrowheads="1"/>
          </p:cNvSpPr>
          <p:nvPr>
            <p:ph type="title"/>
          </p:nvPr>
        </p:nvSpPr>
        <p:spPr/>
        <p:txBody>
          <a:bodyPr/>
          <a:lstStyle/>
          <a:p>
            <a:pPr eaLnBrk="1" hangingPunct="1"/>
            <a:endParaRPr lang="th-TH" smtClean="0"/>
          </a:p>
        </p:txBody>
      </p:sp>
      <p:pic>
        <p:nvPicPr>
          <p:cNvPr id="41987" name="Picture 4" descr="mold"/>
          <p:cNvPicPr>
            <a:picLocks noGrp="1" noChangeAspect="1" noChangeArrowheads="1"/>
          </p:cNvPicPr>
          <p:nvPr>
            <p:ph idx="1"/>
          </p:nvPr>
        </p:nvPicPr>
        <p:blipFill>
          <a:blip r:embed="rId2" cstate="print"/>
          <a:srcRect l="23334" t="11690"/>
          <a:stretch>
            <a:fillRect/>
          </a:stretch>
        </p:blipFill>
        <p:spPr>
          <a:xfrm>
            <a:off x="1066800" y="304800"/>
            <a:ext cx="7620000" cy="6319838"/>
          </a:xfr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p:cNvSpPr>
            <a:spLocks noGrp="1" noChangeArrowheads="1"/>
          </p:cNvSpPr>
          <p:nvPr>
            <p:ph type="title"/>
          </p:nvPr>
        </p:nvSpPr>
        <p:spPr/>
        <p:txBody>
          <a:bodyPr/>
          <a:lstStyle/>
          <a:p>
            <a:pPr eaLnBrk="1" hangingPunct="1"/>
            <a:r>
              <a:rPr lang="en-US" smtClean="0"/>
              <a:t>Question</a:t>
            </a:r>
            <a:endParaRPr lang="th-TH" smtClean="0"/>
          </a:p>
        </p:txBody>
      </p:sp>
      <p:pic>
        <p:nvPicPr>
          <p:cNvPr id="43011" name="Picture 4" descr="j0254500"/>
          <p:cNvPicPr>
            <a:picLocks noGrp="1" noChangeAspect="1" noChangeArrowheads="1" noCrop="1"/>
          </p:cNvPicPr>
          <p:nvPr>
            <p:ph idx="1"/>
          </p:nvPr>
        </p:nvPicPr>
        <p:blipFill>
          <a:blip r:embed="rId2" cstate="print"/>
          <a:srcRect/>
          <a:stretch>
            <a:fillRect/>
          </a:stretch>
        </p:blipFill>
        <p:spPr>
          <a:xfrm>
            <a:off x="3886200" y="3200400"/>
            <a:ext cx="1390650" cy="1390650"/>
          </a:xfr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4"/>
          <p:cNvGraphicFramePr>
            <a:graphicFrameLocks noGrp="1" noChangeAspect="1"/>
          </p:cNvGraphicFramePr>
          <p:nvPr>
            <p:ph idx="1"/>
          </p:nvPr>
        </p:nvGraphicFramePr>
        <p:xfrm>
          <a:off x="0" y="304800"/>
          <a:ext cx="9144000" cy="4914900"/>
        </p:xfrm>
        <a:graphic>
          <a:graphicData uri="http://schemas.openxmlformats.org/presentationml/2006/ole">
            <mc:AlternateContent xmlns:mc="http://schemas.openxmlformats.org/markup-compatibility/2006">
              <mc:Choice xmlns:v="urn:schemas-microsoft-com:vml" Requires="v">
                <p:oleObj spid="_x0000_s1029" name="Bitmap Image" r:id="rId3" imgW="6609524" imgH="3552381" progId="Paint.Picture">
                  <p:embed/>
                </p:oleObj>
              </mc:Choice>
              <mc:Fallback>
                <p:oleObj name="Bitmap Image" r:id="rId3" imgW="6609524" imgH="3552381" progId="Paint.Picture">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04800"/>
                        <a:ext cx="9144000"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7" name="Rectangle 7"/>
          <p:cNvSpPr>
            <a:spLocks noChangeArrowheads="1"/>
          </p:cNvSpPr>
          <p:nvPr/>
        </p:nvSpPr>
        <p:spPr bwMode="auto">
          <a:xfrm>
            <a:off x="2971800" y="1905000"/>
            <a:ext cx="5864225" cy="519113"/>
          </a:xfrm>
          <a:prstGeom prst="rect">
            <a:avLst/>
          </a:prstGeom>
          <a:noFill/>
          <a:ln w="9525">
            <a:noFill/>
            <a:miter lim="800000"/>
            <a:headEnd/>
            <a:tailEnd/>
          </a:ln>
        </p:spPr>
        <p:txBody>
          <a:bodyPr wrap="none">
            <a:spAutoFit/>
          </a:bodyPr>
          <a:lstStyle/>
          <a:p>
            <a:pPr>
              <a:spcBef>
                <a:spcPct val="50000"/>
              </a:spcBef>
            </a:pPr>
            <a:r>
              <a:rPr lang="en-US"/>
              <a:t>Innert Mat.Such as rubber or</a:t>
            </a:r>
            <a:r>
              <a:rPr lang="th-TH"/>
              <a:t> </a:t>
            </a:r>
            <a:r>
              <a:rPr lang="en-US"/>
              <a:t>Plastic</a:t>
            </a:r>
            <a:endParaRPr lang="th-TH"/>
          </a:p>
        </p:txBody>
      </p:sp>
      <p:sp>
        <p:nvSpPr>
          <p:cNvPr id="1028" name="Line 8"/>
          <p:cNvSpPr>
            <a:spLocks noChangeShapeType="1"/>
          </p:cNvSpPr>
          <p:nvPr/>
        </p:nvSpPr>
        <p:spPr bwMode="auto">
          <a:xfrm flipV="1">
            <a:off x="8153400" y="2286000"/>
            <a:ext cx="533400" cy="914400"/>
          </a:xfrm>
          <a:prstGeom prst="line">
            <a:avLst/>
          </a:prstGeom>
          <a:noFill/>
          <a:ln w="9525">
            <a:solidFill>
              <a:schemeClr val="tx1"/>
            </a:solidFill>
            <a:round/>
            <a:headEnd/>
            <a:tailEnd/>
          </a:ln>
        </p:spPr>
        <p:txBody>
          <a:bodyPr/>
          <a:lstStyle/>
          <a:p>
            <a:endParaRPr lang="th-TH"/>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4"/>
          <p:cNvGraphicFramePr>
            <a:graphicFrameLocks noGrp="1" noChangeAspect="1"/>
          </p:cNvGraphicFramePr>
          <p:nvPr>
            <p:ph idx="1"/>
          </p:nvPr>
        </p:nvGraphicFramePr>
        <p:xfrm>
          <a:off x="381000" y="457200"/>
          <a:ext cx="8534400" cy="5262563"/>
        </p:xfrm>
        <a:graphic>
          <a:graphicData uri="http://schemas.openxmlformats.org/presentationml/2006/ole">
            <mc:AlternateContent xmlns:mc="http://schemas.openxmlformats.org/markup-compatibility/2006">
              <mc:Choice xmlns:v="urn:schemas-microsoft-com:vml" Requires="v">
                <p:oleObj spid="_x0000_s2053" name="Bitmap Image" r:id="rId3" imgW="7447619" imgH="4590476" progId="Paint.Picture">
                  <p:embed/>
                </p:oleObj>
              </mc:Choice>
              <mc:Fallback>
                <p:oleObj name="Bitmap Image" r:id="rId3" imgW="7447619" imgH="4590476" progId="Paint.Picture">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457200"/>
                        <a:ext cx="8534400" cy="526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p:cNvPicPr>
            <a:picLocks noChangeAspect="1" noChangeArrowheads="1"/>
          </p:cNvPicPr>
          <p:nvPr/>
        </p:nvPicPr>
        <p:blipFill>
          <a:blip r:embed="rId2" cstate="print">
            <a:lum bright="30000" contrast="48000"/>
          </a:blip>
          <a:srcRect/>
          <a:stretch>
            <a:fillRect/>
          </a:stretch>
        </p:blipFill>
        <p:spPr bwMode="auto">
          <a:xfrm>
            <a:off x="-76200" y="1752600"/>
            <a:ext cx="9220200" cy="4437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620713" y="493713"/>
            <a:ext cx="2900362" cy="457200"/>
          </a:xfrm>
          <a:prstGeom prst="rect">
            <a:avLst/>
          </a:prstGeom>
          <a:noFill/>
          <a:ln w="9525">
            <a:noFill/>
            <a:miter lim="800000"/>
            <a:headEnd/>
            <a:tailEnd/>
          </a:ln>
        </p:spPr>
        <p:txBody>
          <a:bodyPr wrap="none">
            <a:spAutoFit/>
          </a:bodyPr>
          <a:lstStyle/>
          <a:p>
            <a:r>
              <a:rPr lang="en-US" sz="2400" b="1">
                <a:latin typeface="Times New Roman" pitchFamily="18" charset="0"/>
              </a:rPr>
              <a:t>Chemical Machining</a:t>
            </a:r>
          </a:p>
        </p:txBody>
      </p:sp>
      <p:sp>
        <p:nvSpPr>
          <p:cNvPr id="11267" name="Text Box 3"/>
          <p:cNvSpPr txBox="1">
            <a:spLocks noChangeArrowheads="1"/>
          </p:cNvSpPr>
          <p:nvPr/>
        </p:nvSpPr>
        <p:spPr bwMode="auto">
          <a:xfrm>
            <a:off x="674688" y="1212850"/>
            <a:ext cx="1042987" cy="396875"/>
          </a:xfrm>
          <a:prstGeom prst="rect">
            <a:avLst/>
          </a:prstGeom>
          <a:noFill/>
          <a:ln w="9525">
            <a:noFill/>
            <a:miter lim="800000"/>
            <a:headEnd/>
            <a:tailEnd/>
          </a:ln>
        </p:spPr>
        <p:txBody>
          <a:bodyPr wrap="none">
            <a:spAutoFit/>
          </a:bodyPr>
          <a:lstStyle/>
          <a:p>
            <a:r>
              <a:rPr lang="en-US" sz="2000">
                <a:latin typeface="Times New Roman" pitchFamily="18" charset="0"/>
              </a:rPr>
              <a:t>Etching:</a:t>
            </a:r>
          </a:p>
        </p:txBody>
      </p:sp>
      <p:sp>
        <p:nvSpPr>
          <p:cNvPr id="11268" name="Rectangle 4"/>
          <p:cNvSpPr>
            <a:spLocks noChangeArrowheads="1"/>
          </p:cNvSpPr>
          <p:nvPr/>
        </p:nvSpPr>
        <p:spPr bwMode="auto">
          <a:xfrm>
            <a:off x="871538" y="1920875"/>
            <a:ext cx="7015162" cy="1076325"/>
          </a:xfrm>
          <a:prstGeom prst="rect">
            <a:avLst/>
          </a:prstGeom>
          <a:noFill/>
          <a:ln w="9525">
            <a:solidFill>
              <a:schemeClr val="accent2"/>
            </a:solidFill>
            <a:miter lim="800000"/>
            <a:headEnd/>
            <a:tailEnd/>
          </a:ln>
        </p:spPr>
        <p:txBody>
          <a:bodyPr wrap="none" anchor="ctr">
            <a:spAutoFit/>
          </a:bodyPr>
          <a:lstStyle/>
          <a:p>
            <a:pPr marL="457200" indent="-457200" eaLnBrk="0" hangingPunct="0">
              <a:lnSpc>
                <a:spcPct val="160000"/>
              </a:lnSpc>
            </a:pPr>
            <a:r>
              <a:rPr lang="en-US" sz="2000">
                <a:latin typeface="Times New Roman" pitchFamily="18" charset="0"/>
              </a:rPr>
              <a:t>Chemical reaction between reagent (in gas, solution, or paste form)</a:t>
            </a:r>
          </a:p>
          <a:p>
            <a:pPr marL="457200" indent="-457200" eaLnBrk="0" hangingPunct="0">
              <a:lnSpc>
                <a:spcPct val="160000"/>
              </a:lnSpc>
            </a:pPr>
            <a:r>
              <a:rPr lang="en-US" sz="2000">
                <a:latin typeface="Times New Roman" pitchFamily="18" charset="0"/>
              </a:rPr>
              <a:t>and workpiece.</a:t>
            </a:r>
          </a:p>
        </p:txBody>
      </p:sp>
      <p:sp>
        <p:nvSpPr>
          <p:cNvPr id="11269" name="Line 5"/>
          <p:cNvSpPr>
            <a:spLocks noChangeShapeType="1"/>
          </p:cNvSpPr>
          <p:nvPr/>
        </p:nvSpPr>
        <p:spPr bwMode="auto">
          <a:xfrm>
            <a:off x="461963" y="3151188"/>
            <a:ext cx="8469312" cy="0"/>
          </a:xfrm>
          <a:prstGeom prst="line">
            <a:avLst/>
          </a:prstGeom>
          <a:noFill/>
          <a:ln w="9525" cap="rnd">
            <a:solidFill>
              <a:schemeClr val="accent2"/>
            </a:solidFill>
            <a:prstDash val="sysDot"/>
            <a:round/>
            <a:headEnd/>
            <a:tailEnd/>
          </a:ln>
        </p:spPr>
        <p:txBody>
          <a:bodyPr/>
          <a:lstStyle/>
          <a:p>
            <a:endParaRPr lang="th-TH"/>
          </a:p>
        </p:txBody>
      </p:sp>
      <p:sp>
        <p:nvSpPr>
          <p:cNvPr id="11270" name="Rectangle 6"/>
          <p:cNvSpPr>
            <a:spLocks noChangeArrowheads="1"/>
          </p:cNvSpPr>
          <p:nvPr/>
        </p:nvSpPr>
        <p:spPr bwMode="auto">
          <a:xfrm>
            <a:off x="889000" y="3419475"/>
            <a:ext cx="7386638" cy="2051050"/>
          </a:xfrm>
          <a:prstGeom prst="rect">
            <a:avLst/>
          </a:prstGeom>
          <a:noFill/>
          <a:ln w="9525">
            <a:solidFill>
              <a:schemeClr val="accent2"/>
            </a:solidFill>
            <a:miter lim="800000"/>
            <a:headEnd/>
            <a:tailEnd/>
          </a:ln>
        </p:spPr>
        <p:txBody>
          <a:bodyPr anchor="ctr">
            <a:spAutoFit/>
          </a:bodyPr>
          <a:lstStyle/>
          <a:p>
            <a:pPr marL="457200" indent="-457200" eaLnBrk="0" hangingPunct="0">
              <a:lnSpc>
                <a:spcPct val="160000"/>
              </a:lnSpc>
            </a:pPr>
            <a:r>
              <a:rPr lang="en-US" sz="2000">
                <a:latin typeface="Times New Roman" pitchFamily="18" charset="0"/>
              </a:rPr>
              <a:t>Main uses:</a:t>
            </a:r>
          </a:p>
          <a:p>
            <a:pPr marL="457200" indent="-457200" eaLnBrk="0" hangingPunct="0">
              <a:lnSpc>
                <a:spcPct val="160000"/>
              </a:lnSpc>
            </a:pPr>
            <a:r>
              <a:rPr lang="en-US" sz="2000">
                <a:latin typeface="Times New Roman" pitchFamily="18" charset="0"/>
              </a:rPr>
              <a:t>- Shallow, wide cavities on plates, forgings, castings </a:t>
            </a:r>
            <a:r>
              <a:rPr lang="en-US" sz="2000">
                <a:latin typeface="Times New Roman" pitchFamily="18" charset="0"/>
                <a:sym typeface="Wingdings" pitchFamily="2" charset="2"/>
              </a:rPr>
              <a:t></a:t>
            </a:r>
            <a:r>
              <a:rPr lang="en-US" sz="2000">
                <a:latin typeface="Times New Roman" pitchFamily="18" charset="0"/>
              </a:rPr>
              <a:t> reduce weight </a:t>
            </a:r>
          </a:p>
          <a:p>
            <a:pPr marL="457200" indent="-457200" eaLnBrk="0" hangingPunct="0">
              <a:lnSpc>
                <a:spcPct val="160000"/>
              </a:lnSpc>
              <a:buFontTx/>
              <a:buChar char="-"/>
            </a:pPr>
            <a:r>
              <a:rPr lang="en-US" sz="2000">
                <a:latin typeface="Times New Roman" pitchFamily="18" charset="0"/>
              </a:rPr>
              <a:t>Electronics manufacturing (Lead frames)</a:t>
            </a:r>
          </a:p>
          <a:p>
            <a:pPr marL="457200" indent="-457200" eaLnBrk="0" hangingPunct="0">
              <a:lnSpc>
                <a:spcPct val="160000"/>
              </a:lnSpc>
              <a:buFontTx/>
              <a:buChar char="-"/>
            </a:pPr>
            <a:r>
              <a:rPr lang="en-US" sz="2000">
                <a:latin typeface="Times New Roman" pitchFamily="18" charset="0"/>
              </a:rPr>
              <a:t>Hydrogen Fluoride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0"/>
          <p:cNvSpPr>
            <a:spLocks noGrp="1" noChangeArrowheads="1"/>
          </p:cNvSpPr>
          <p:nvPr>
            <p:ph type="title"/>
          </p:nvPr>
        </p:nvSpPr>
        <p:spPr/>
        <p:txBody>
          <a:bodyPr/>
          <a:lstStyle/>
          <a:p>
            <a:pPr eaLnBrk="1" hangingPunct="1"/>
            <a:r>
              <a:rPr lang="en-US" smtClean="0"/>
              <a:t>Lead frame For IC</a:t>
            </a:r>
            <a:endParaRPr lang="th-TH" smtClean="0"/>
          </a:p>
        </p:txBody>
      </p:sp>
      <p:pic>
        <p:nvPicPr>
          <p:cNvPr id="12291" name="Picture 9" descr="leadframe"/>
          <p:cNvPicPr>
            <a:picLocks noGrp="1" noChangeAspect="1" noChangeArrowheads="1"/>
          </p:cNvPicPr>
          <p:nvPr>
            <p:ph sz="half" idx="2"/>
          </p:nvPr>
        </p:nvPicPr>
        <p:blipFill>
          <a:blip r:embed="rId2" cstate="print"/>
          <a:srcRect/>
          <a:stretch>
            <a:fillRect/>
          </a:stretch>
        </p:blipFill>
        <p:spPr>
          <a:xfrm>
            <a:off x="4572000" y="1905000"/>
            <a:ext cx="3962400" cy="3751263"/>
          </a:xfrm>
          <a:noFill/>
        </p:spPr>
      </p:pic>
      <p:pic>
        <p:nvPicPr>
          <p:cNvPr id="12292" name="Picture 14" descr="leadframe1"/>
          <p:cNvPicPr>
            <a:picLocks noGrp="1" noChangeAspect="1" noChangeArrowheads="1"/>
          </p:cNvPicPr>
          <p:nvPr>
            <p:ph sz="half" idx="1"/>
          </p:nvPr>
        </p:nvPicPr>
        <p:blipFill>
          <a:blip r:embed="rId3" cstate="print"/>
          <a:srcRect/>
          <a:stretch>
            <a:fillRect/>
          </a:stretch>
        </p:blipFill>
        <p:spPr>
          <a:xfrm>
            <a:off x="1090613" y="2490788"/>
            <a:ext cx="2771775" cy="2743200"/>
          </a:xfrm>
          <a:noFill/>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ngsana New"/>
      </a:majorFont>
      <a:minorFont>
        <a:latin typeface="Arial"/>
        <a:ea typeface=""/>
        <a:cs typeface="Angsana New"/>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868</TotalTime>
  <Words>1208</Words>
  <Application>Microsoft Office PowerPoint</Application>
  <PresentationFormat>On-screen Show (4:3)</PresentationFormat>
  <Paragraphs>201</Paragraphs>
  <Slides>41</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43" baseType="lpstr">
      <vt:lpstr>Default Design</vt:lpstr>
      <vt:lpstr>Bitmap Image</vt:lpstr>
      <vt:lpstr>Nontraditional Machining</vt:lpstr>
      <vt:lpstr>Review of Machining</vt:lpstr>
      <vt:lpstr>Nontraditional Machining</vt:lpstr>
      <vt:lpstr>Chemical Machining (Chemilling)</vt:lpstr>
      <vt:lpstr>PowerPoint Presentation</vt:lpstr>
      <vt:lpstr>PowerPoint Presentation</vt:lpstr>
      <vt:lpstr>PowerPoint Presentation</vt:lpstr>
      <vt:lpstr>PowerPoint Presentation</vt:lpstr>
      <vt:lpstr>Lead frame For 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To machine with this process, 4 items are required  </vt:lpstr>
      <vt:lpstr>PowerPoint Presentation</vt:lpstr>
      <vt:lpstr>Physical process  takes place in 6 stages. </vt:lpstr>
      <vt:lpstr>PowerPoint Presentation</vt:lpstr>
      <vt:lpstr>PowerPoint Presentation</vt:lpstr>
      <vt:lpstr>Surface finish and machining speed </vt:lpstr>
      <vt:lpstr>PowerPoint Presentation</vt:lpstr>
      <vt:lpstr>Wire EDM</vt:lpstr>
      <vt:lpstr>Examples of Die Sinker and Wire EDM</vt:lpstr>
      <vt:lpstr>PowerPoint Presentation</vt:lpstr>
      <vt:lpstr>Water Jet and Abrasive Water Jet Cutting</vt:lpstr>
      <vt:lpstr>PowerPoint Presentation</vt:lpstr>
      <vt:lpstr>PowerPoint Presentation</vt:lpstr>
      <vt:lpstr>Laser </vt:lpstr>
      <vt:lpstr>PowerPoint Presentation</vt:lpstr>
      <vt:lpstr>PowerPoint Presentation</vt:lpstr>
      <vt:lpstr>PowerPoint Presentation</vt:lpstr>
      <vt:lpstr>Plasma arc cutting</vt:lpstr>
      <vt:lpstr>Characteristics of Machining</vt:lpstr>
      <vt:lpstr>PowerPoint Presentation</vt:lpstr>
      <vt:lpstr>PowerPoint Presentation</vt:lpstr>
      <vt:lpstr>PowerPoint Presentation</vt:lpstr>
      <vt:lpstr>Question</vt:lpstr>
    </vt:vector>
  </TitlesOfParts>
  <Company>Thammasat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Nontraditional Machining</dc:title>
  <dc:creator>mapiwat</dc:creator>
  <cp:lastModifiedBy>Apiwat Muttamara</cp:lastModifiedBy>
  <cp:revision>68</cp:revision>
  <dcterms:created xsi:type="dcterms:W3CDTF">2005-06-16T11:28:11Z</dcterms:created>
  <dcterms:modified xsi:type="dcterms:W3CDTF">2013-06-10T05:29:05Z</dcterms:modified>
</cp:coreProperties>
</file>